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8" r:id="rId4"/>
    <p:sldId id="269" r:id="rId5"/>
    <p:sldId id="270" r:id="rId6"/>
    <p:sldId id="274" r:id="rId7"/>
    <p:sldId id="275" r:id="rId8"/>
    <p:sldId id="284" r:id="rId9"/>
    <p:sldId id="277" r:id="rId10"/>
    <p:sldId id="278" r:id="rId11"/>
    <p:sldId id="293" r:id="rId12"/>
    <p:sldId id="279" r:id="rId13"/>
    <p:sldId id="280" r:id="rId14"/>
    <p:sldId id="288" r:id="rId15"/>
    <p:sldId id="282" r:id="rId16"/>
    <p:sldId id="281" r:id="rId17"/>
    <p:sldId id="290" r:id="rId18"/>
    <p:sldId id="292" r:id="rId19"/>
    <p:sldId id="273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192D9-3B74-43CC-B153-33C1E8C6AE3A}" v="16015" dt="2023-08-28T06:22:27.779"/>
    <p1510:client id="{C14E0DA1-7FF7-4954-A14B-8D345E0574B2}" v="3611" dt="2023-08-28T06:58:51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川西　雄暉_香川" userId="170c7893-c443-4186-bdb9-91ed7668705a" providerId="ADAL" clId="{C14E0DA1-7FF7-4954-A14B-8D345E0574B2}"/>
    <pc:docChg chg="custSel addSld delSld modSld">
      <pc:chgData name="川西　雄暉_香川" userId="170c7893-c443-4186-bdb9-91ed7668705a" providerId="ADAL" clId="{C14E0DA1-7FF7-4954-A14B-8D345E0574B2}" dt="2023-08-25T07:37:32.400" v="2860" actId="20577"/>
      <pc:docMkLst>
        <pc:docMk/>
      </pc:docMkLst>
      <pc:sldChg chg="modSp new del mod">
        <pc:chgData name="川西　雄暉_香川" userId="170c7893-c443-4186-bdb9-91ed7668705a" providerId="ADAL" clId="{C14E0DA1-7FF7-4954-A14B-8D345E0574B2}" dt="2023-08-25T06:12:08.714" v="334" actId="2696"/>
        <pc:sldMkLst>
          <pc:docMk/>
          <pc:sldMk cId="173839045" sldId="257"/>
        </pc:sldMkLst>
        <pc:spChg chg="mod">
          <ac:chgData name="川西　雄暉_香川" userId="170c7893-c443-4186-bdb9-91ed7668705a" providerId="ADAL" clId="{C14E0DA1-7FF7-4954-A14B-8D345E0574B2}" dt="2023-08-25T05:31:57.497" v="67" actId="20577"/>
          <ac:spMkLst>
            <pc:docMk/>
            <pc:sldMk cId="173839045" sldId="257"/>
            <ac:spMk id="2" creationId="{98DB4413-69DB-8D6D-1637-92F13BBB720C}"/>
          </ac:spMkLst>
        </pc:spChg>
        <pc:spChg chg="mod">
          <ac:chgData name="川西　雄暉_香川" userId="170c7893-c443-4186-bdb9-91ed7668705a" providerId="ADAL" clId="{C14E0DA1-7FF7-4954-A14B-8D345E0574B2}" dt="2023-08-25T05:32:18.328" v="124" actId="20577"/>
          <ac:spMkLst>
            <pc:docMk/>
            <pc:sldMk cId="173839045" sldId="257"/>
            <ac:spMk id="3" creationId="{91523DF2-A37F-7F6A-FA8F-D7DC7B5F9A8B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6:14:26.827" v="372" actId="20577"/>
        <pc:sldMkLst>
          <pc:docMk/>
          <pc:sldMk cId="3584499815" sldId="258"/>
        </pc:sldMkLst>
        <pc:spChg chg="mod">
          <ac:chgData name="川西　雄暉_香川" userId="170c7893-c443-4186-bdb9-91ed7668705a" providerId="ADAL" clId="{C14E0DA1-7FF7-4954-A14B-8D345E0574B2}" dt="2023-08-25T06:14:26.827" v="372" actId="20577"/>
          <ac:spMkLst>
            <pc:docMk/>
            <pc:sldMk cId="3584499815" sldId="258"/>
            <ac:spMk id="2" creationId="{3E0668AE-2D38-A5E5-D800-1660D4065D8B}"/>
          </ac:spMkLst>
        </pc:spChg>
        <pc:spChg chg="mod">
          <ac:chgData name="川西　雄暉_香川" userId="170c7893-c443-4186-bdb9-91ed7668705a" providerId="ADAL" clId="{C14E0DA1-7FF7-4954-A14B-8D345E0574B2}" dt="2023-08-25T06:03:00.125" v="293" actId="20577"/>
          <ac:spMkLst>
            <pc:docMk/>
            <pc:sldMk cId="3584499815" sldId="258"/>
            <ac:spMk id="3" creationId="{360C988A-78E2-75C2-E710-7E9B6139F79A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6:35:09.778" v="955" actId="20577"/>
        <pc:sldMkLst>
          <pc:docMk/>
          <pc:sldMk cId="977716562" sldId="259"/>
        </pc:sldMkLst>
        <pc:spChg chg="mod">
          <ac:chgData name="川西　雄暉_香川" userId="170c7893-c443-4186-bdb9-91ed7668705a" providerId="ADAL" clId="{C14E0DA1-7FF7-4954-A14B-8D345E0574B2}" dt="2023-08-25T06:17:50.812" v="405" actId="20577"/>
          <ac:spMkLst>
            <pc:docMk/>
            <pc:sldMk cId="977716562" sldId="259"/>
            <ac:spMk id="2" creationId="{2E2D0576-E3C9-AFA4-7FB9-2EB7C9DAD567}"/>
          </ac:spMkLst>
        </pc:spChg>
        <pc:spChg chg="mod">
          <ac:chgData name="川西　雄暉_香川" userId="170c7893-c443-4186-bdb9-91ed7668705a" providerId="ADAL" clId="{C14E0DA1-7FF7-4954-A14B-8D345E0574B2}" dt="2023-08-25T06:35:09.778" v="955" actId="20577"/>
          <ac:spMkLst>
            <pc:docMk/>
            <pc:sldMk cId="977716562" sldId="259"/>
            <ac:spMk id="3" creationId="{BE404C7E-2169-440B-65E3-7601DC8CE34B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7:00:45.647" v="1980" actId="20577"/>
        <pc:sldMkLst>
          <pc:docMk/>
          <pc:sldMk cId="3478293695" sldId="260"/>
        </pc:sldMkLst>
        <pc:spChg chg="mod">
          <ac:chgData name="川西　雄暉_香川" userId="170c7893-c443-4186-bdb9-91ed7668705a" providerId="ADAL" clId="{C14E0DA1-7FF7-4954-A14B-8D345E0574B2}" dt="2023-08-25T06:10:43.774" v="315" actId="20577"/>
          <ac:spMkLst>
            <pc:docMk/>
            <pc:sldMk cId="3478293695" sldId="260"/>
            <ac:spMk id="2" creationId="{4603E3A1-0D1B-3D23-22A2-2D589D56777F}"/>
          </ac:spMkLst>
        </pc:spChg>
        <pc:spChg chg="mod">
          <ac:chgData name="川西　雄暉_香川" userId="170c7893-c443-4186-bdb9-91ed7668705a" providerId="ADAL" clId="{C14E0DA1-7FF7-4954-A14B-8D345E0574B2}" dt="2023-08-25T07:00:45.647" v="1980" actId="20577"/>
          <ac:spMkLst>
            <pc:docMk/>
            <pc:sldMk cId="3478293695" sldId="260"/>
            <ac:spMk id="3" creationId="{4B400560-BEA4-6EFE-ABDF-9D68AD411A1F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7:01:48.844" v="2150" actId="20577"/>
        <pc:sldMkLst>
          <pc:docMk/>
          <pc:sldMk cId="3877016974" sldId="262"/>
        </pc:sldMkLst>
        <pc:spChg chg="mod">
          <ac:chgData name="川西　雄暉_香川" userId="170c7893-c443-4186-bdb9-91ed7668705a" providerId="ADAL" clId="{C14E0DA1-7FF7-4954-A14B-8D345E0574B2}" dt="2023-08-25T06:10:55.964" v="333" actId="20577"/>
          <ac:spMkLst>
            <pc:docMk/>
            <pc:sldMk cId="3877016974" sldId="262"/>
            <ac:spMk id="2" creationId="{B5406F86-3E68-4492-A5F2-C0B1652E6861}"/>
          </ac:spMkLst>
        </pc:spChg>
        <pc:spChg chg="mod">
          <ac:chgData name="川西　雄暉_香川" userId="170c7893-c443-4186-bdb9-91ed7668705a" providerId="ADAL" clId="{C14E0DA1-7FF7-4954-A14B-8D345E0574B2}" dt="2023-08-25T07:01:48.844" v="2150" actId="20577"/>
          <ac:spMkLst>
            <pc:docMk/>
            <pc:sldMk cId="3877016974" sldId="262"/>
            <ac:spMk id="3" creationId="{FB0975D6-EA05-B8C0-F26E-E353ED9B4B6C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7:12:46.097" v="2427" actId="20577"/>
        <pc:sldMkLst>
          <pc:docMk/>
          <pc:sldMk cId="2017755224" sldId="263"/>
        </pc:sldMkLst>
        <pc:spChg chg="mod">
          <ac:chgData name="川西　雄暉_香川" userId="170c7893-c443-4186-bdb9-91ed7668705a" providerId="ADAL" clId="{C14E0DA1-7FF7-4954-A14B-8D345E0574B2}" dt="2023-08-25T06:12:27.277" v="354" actId="20577"/>
          <ac:spMkLst>
            <pc:docMk/>
            <pc:sldMk cId="2017755224" sldId="263"/>
            <ac:spMk id="2" creationId="{881AD84E-ED6A-4B71-91E9-AA35A5A9F98D}"/>
          </ac:spMkLst>
        </pc:spChg>
        <pc:spChg chg="mod">
          <ac:chgData name="川西　雄暉_香川" userId="170c7893-c443-4186-bdb9-91ed7668705a" providerId="ADAL" clId="{C14E0DA1-7FF7-4954-A14B-8D345E0574B2}" dt="2023-08-25T07:12:46.097" v="2427" actId="20577"/>
          <ac:spMkLst>
            <pc:docMk/>
            <pc:sldMk cId="2017755224" sldId="263"/>
            <ac:spMk id="3" creationId="{D54B7D91-1DC3-84F8-B114-C1A5DBCD8EFA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7:32:11.817" v="2571" actId="20577"/>
        <pc:sldMkLst>
          <pc:docMk/>
          <pc:sldMk cId="1671555257" sldId="264"/>
        </pc:sldMkLst>
        <pc:spChg chg="mod">
          <ac:chgData name="川西　雄暉_香川" userId="170c7893-c443-4186-bdb9-91ed7668705a" providerId="ADAL" clId="{C14E0DA1-7FF7-4954-A14B-8D345E0574B2}" dt="2023-08-25T06:14:36.949" v="387" actId="20577"/>
          <ac:spMkLst>
            <pc:docMk/>
            <pc:sldMk cId="1671555257" sldId="264"/>
            <ac:spMk id="2" creationId="{29FC1D81-839F-E7BB-C7C5-CD502E43C439}"/>
          </ac:spMkLst>
        </pc:spChg>
        <pc:spChg chg="mod">
          <ac:chgData name="川西　雄暉_香川" userId="170c7893-c443-4186-bdb9-91ed7668705a" providerId="ADAL" clId="{C14E0DA1-7FF7-4954-A14B-8D345E0574B2}" dt="2023-08-25T07:32:11.817" v="2571" actId="20577"/>
          <ac:spMkLst>
            <pc:docMk/>
            <pc:sldMk cId="1671555257" sldId="264"/>
            <ac:spMk id="3" creationId="{CF0993DC-47A5-9966-6810-405DFAAFFC42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7:37:32.400" v="2860" actId="20577"/>
        <pc:sldMkLst>
          <pc:docMk/>
          <pc:sldMk cId="935704017" sldId="265"/>
        </pc:sldMkLst>
        <pc:spChg chg="mod">
          <ac:chgData name="川西　雄暉_香川" userId="170c7893-c443-4186-bdb9-91ed7668705a" providerId="ADAL" clId="{C14E0DA1-7FF7-4954-A14B-8D345E0574B2}" dt="2023-08-25T06:19:03.786" v="492" actId="20577"/>
          <ac:spMkLst>
            <pc:docMk/>
            <pc:sldMk cId="935704017" sldId="265"/>
            <ac:spMk id="2" creationId="{8156FDC7-886F-059F-1084-95AD78F8ADE7}"/>
          </ac:spMkLst>
        </pc:spChg>
        <pc:spChg chg="mod">
          <ac:chgData name="川西　雄暉_香川" userId="170c7893-c443-4186-bdb9-91ed7668705a" providerId="ADAL" clId="{C14E0DA1-7FF7-4954-A14B-8D345E0574B2}" dt="2023-08-25T07:37:32.400" v="2860" actId="20577"/>
          <ac:spMkLst>
            <pc:docMk/>
            <pc:sldMk cId="935704017" sldId="265"/>
            <ac:spMk id="3" creationId="{E2E9447C-D98D-1172-1399-6E5DF186DBAE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6:55:39.850" v="1872" actId="20577"/>
        <pc:sldMkLst>
          <pc:docMk/>
          <pc:sldMk cId="3095006709" sldId="266"/>
        </pc:sldMkLst>
        <pc:spChg chg="mod">
          <ac:chgData name="川西　雄暉_香川" userId="170c7893-c443-4186-bdb9-91ed7668705a" providerId="ADAL" clId="{C14E0DA1-7FF7-4954-A14B-8D345E0574B2}" dt="2023-08-25T06:20:41.745" v="511" actId="20577"/>
          <ac:spMkLst>
            <pc:docMk/>
            <pc:sldMk cId="3095006709" sldId="266"/>
            <ac:spMk id="2" creationId="{1560A80E-86C5-129B-E5FC-EABDA03EF8E6}"/>
          </ac:spMkLst>
        </pc:spChg>
        <pc:spChg chg="mod">
          <ac:chgData name="川西　雄暉_香川" userId="170c7893-c443-4186-bdb9-91ed7668705a" providerId="ADAL" clId="{C14E0DA1-7FF7-4954-A14B-8D345E0574B2}" dt="2023-08-25T06:55:39.850" v="1872" actId="20577"/>
          <ac:spMkLst>
            <pc:docMk/>
            <pc:sldMk cId="3095006709" sldId="266"/>
            <ac:spMk id="3" creationId="{70DB5129-3657-7DEA-E8C7-FC0F2EE5BF24}"/>
          </ac:spMkLst>
        </pc:spChg>
      </pc:sldChg>
      <pc:sldChg chg="modSp new mod">
        <pc:chgData name="川西　雄暉_香川" userId="170c7893-c443-4186-bdb9-91ed7668705a" providerId="ADAL" clId="{C14E0DA1-7FF7-4954-A14B-8D345E0574B2}" dt="2023-08-25T06:34:25.844" v="854" actId="20577"/>
        <pc:sldMkLst>
          <pc:docMk/>
          <pc:sldMk cId="2738243104" sldId="267"/>
        </pc:sldMkLst>
        <pc:spChg chg="mod">
          <ac:chgData name="川西　雄暉_香川" userId="170c7893-c443-4186-bdb9-91ed7668705a" providerId="ADAL" clId="{C14E0DA1-7FF7-4954-A14B-8D345E0574B2}" dt="2023-08-25T06:21:04.230" v="538" actId="20577"/>
          <ac:spMkLst>
            <pc:docMk/>
            <pc:sldMk cId="2738243104" sldId="267"/>
            <ac:spMk id="2" creationId="{FA06C0FA-26D2-14AF-0044-6EBC67DD36F4}"/>
          </ac:spMkLst>
        </pc:spChg>
        <pc:spChg chg="mod">
          <ac:chgData name="川西　雄暉_香川" userId="170c7893-c443-4186-bdb9-91ed7668705a" providerId="ADAL" clId="{C14E0DA1-7FF7-4954-A14B-8D345E0574B2}" dt="2023-08-25T06:34:25.844" v="854" actId="20577"/>
          <ac:spMkLst>
            <pc:docMk/>
            <pc:sldMk cId="2738243104" sldId="267"/>
            <ac:spMk id="3" creationId="{AE3C4EDD-DDB7-2057-92B4-12FCC6F75E60}"/>
          </ac:spMkLst>
        </pc:spChg>
      </pc:sldChg>
    </pc:docChg>
  </pc:docChgLst>
  <pc:docChgLst>
    <pc:chgData name="g21287_香川" userId="829563fd-6524-41a4-94bb-f98dd0d1f1fd" providerId="ADAL" clId="{76D192D9-3B74-43CC-B153-33C1E8C6AE3A}"/>
    <pc:docChg chg="undo redo custSel addSld delSld modSld sldOrd">
      <pc:chgData name="g21287_香川" userId="829563fd-6524-41a4-94bb-f98dd0d1f1fd" providerId="ADAL" clId="{76D192D9-3B74-43CC-B153-33C1E8C6AE3A}" dt="2023-08-28T06:39:15.911" v="17173" actId="680"/>
      <pc:docMkLst>
        <pc:docMk/>
      </pc:docMkLst>
      <pc:sldChg chg="addSp delSp modSp mod modTransition modNotesTx">
        <pc:chgData name="g21287_香川" userId="829563fd-6524-41a4-94bb-f98dd0d1f1fd" providerId="ADAL" clId="{76D192D9-3B74-43CC-B153-33C1E8C6AE3A}" dt="2023-08-28T04:13:19.764" v="14140" actId="20577"/>
        <pc:sldMkLst>
          <pc:docMk/>
          <pc:sldMk cId="662861054" sldId="256"/>
        </pc:sldMkLst>
        <pc:spChg chg="del mod">
          <ac:chgData name="g21287_香川" userId="829563fd-6524-41a4-94bb-f98dd0d1f1fd" providerId="ADAL" clId="{76D192D9-3B74-43CC-B153-33C1E8C6AE3A}" dt="2023-08-25T05:27:31.073" v="62" actId="478"/>
          <ac:spMkLst>
            <pc:docMk/>
            <pc:sldMk cId="662861054" sldId="256"/>
            <ac:spMk id="2" creationId="{760B8E69-6F67-5C87-3455-39160F0E68FC}"/>
          </ac:spMkLst>
        </pc:spChg>
        <pc:spChg chg="del">
          <ac:chgData name="g21287_香川" userId="829563fd-6524-41a4-94bb-f98dd0d1f1fd" providerId="ADAL" clId="{76D192D9-3B74-43CC-B153-33C1E8C6AE3A}" dt="2023-08-25T05:27:36.977" v="64" actId="478"/>
          <ac:spMkLst>
            <pc:docMk/>
            <pc:sldMk cId="662861054" sldId="256"/>
            <ac:spMk id="3" creationId="{A8BF0736-72B9-4BE5-F7D6-088EA12A3DEF}"/>
          </ac:spMkLst>
        </pc:spChg>
        <pc:spChg chg="add del mod">
          <ac:chgData name="g21287_香川" userId="829563fd-6524-41a4-94bb-f98dd0d1f1fd" providerId="ADAL" clId="{76D192D9-3B74-43CC-B153-33C1E8C6AE3A}" dt="2023-08-25T05:27:34.368" v="63" actId="478"/>
          <ac:spMkLst>
            <pc:docMk/>
            <pc:sldMk cId="662861054" sldId="256"/>
            <ac:spMk id="5" creationId="{829BAB46-6DFE-1201-57C6-600F194CBA0F}"/>
          </ac:spMkLst>
        </pc:spChg>
        <pc:spChg chg="add mod">
          <ac:chgData name="g21287_香川" userId="829563fd-6524-41a4-94bb-f98dd0d1f1fd" providerId="ADAL" clId="{76D192D9-3B74-43CC-B153-33C1E8C6AE3A}" dt="2023-08-25T06:00:23.991" v="599" actId="1035"/>
          <ac:spMkLst>
            <pc:docMk/>
            <pc:sldMk cId="662861054" sldId="256"/>
            <ac:spMk id="6" creationId="{B64937F9-A590-B471-C8DE-3A0308703BB6}"/>
          </ac:spMkLst>
        </pc:spChg>
        <pc:spChg chg="add del mod">
          <ac:chgData name="g21287_香川" userId="829563fd-6524-41a4-94bb-f98dd0d1f1fd" providerId="ADAL" clId="{76D192D9-3B74-43CC-B153-33C1E8C6AE3A}" dt="2023-08-25T06:02:48.931" v="683" actId="478"/>
          <ac:spMkLst>
            <pc:docMk/>
            <pc:sldMk cId="662861054" sldId="256"/>
            <ac:spMk id="7" creationId="{53753D91-4210-ABA5-8DEF-8851113F23A7}"/>
          </ac:spMkLst>
        </pc:spChg>
        <pc:spChg chg="add del mod">
          <ac:chgData name="g21287_香川" userId="829563fd-6524-41a4-94bb-f98dd0d1f1fd" providerId="ADAL" clId="{76D192D9-3B74-43CC-B153-33C1E8C6AE3A}" dt="2023-08-25T05:53:27.394" v="294" actId="478"/>
          <ac:spMkLst>
            <pc:docMk/>
            <pc:sldMk cId="662861054" sldId="256"/>
            <ac:spMk id="9" creationId="{B4BA1F25-C5E8-9FB8-ABBF-8AB7E93C19D9}"/>
          </ac:spMkLst>
        </pc:spChg>
        <pc:spChg chg="add mod">
          <ac:chgData name="g21287_香川" userId="829563fd-6524-41a4-94bb-f98dd0d1f1fd" providerId="ADAL" clId="{76D192D9-3B74-43CC-B153-33C1E8C6AE3A}" dt="2023-08-25T06:07:12.612" v="1114" actId="688"/>
          <ac:spMkLst>
            <pc:docMk/>
            <pc:sldMk cId="662861054" sldId="256"/>
            <ac:spMk id="10" creationId="{CA743965-E6D0-6810-63BA-8437FBC1F242}"/>
          </ac:spMkLst>
        </pc:spChg>
        <pc:spChg chg="add mod">
          <ac:chgData name="g21287_香川" userId="829563fd-6524-41a4-94bb-f98dd0d1f1fd" providerId="ADAL" clId="{76D192D9-3B74-43CC-B153-33C1E8C6AE3A}" dt="2023-08-25T06:01:29.130" v="665" actId="14100"/>
          <ac:spMkLst>
            <pc:docMk/>
            <pc:sldMk cId="662861054" sldId="256"/>
            <ac:spMk id="11" creationId="{6196AFF5-B1F0-ABCB-A33A-4D1448043E47}"/>
          </ac:spMkLst>
        </pc:spChg>
        <pc:spChg chg="add mod">
          <ac:chgData name="g21287_香川" userId="829563fd-6524-41a4-94bb-f98dd0d1f1fd" providerId="ADAL" clId="{76D192D9-3B74-43CC-B153-33C1E8C6AE3A}" dt="2023-08-25T06:07:18.742" v="1115" actId="688"/>
          <ac:spMkLst>
            <pc:docMk/>
            <pc:sldMk cId="662861054" sldId="256"/>
            <ac:spMk id="12" creationId="{E151A44C-5B1C-890B-E285-E13800B54B39}"/>
          </ac:spMkLst>
        </pc:spChg>
        <pc:spChg chg="add mod">
          <ac:chgData name="g21287_香川" userId="829563fd-6524-41a4-94bb-f98dd0d1f1fd" providerId="ADAL" clId="{76D192D9-3B74-43CC-B153-33C1E8C6AE3A}" dt="2023-08-25T06:07:22.381" v="1116" actId="688"/>
          <ac:spMkLst>
            <pc:docMk/>
            <pc:sldMk cId="662861054" sldId="256"/>
            <ac:spMk id="13" creationId="{062C0672-9BF1-4240-4ACF-1138EDA0A900}"/>
          </ac:spMkLst>
        </pc:spChg>
        <pc:spChg chg="add mod">
          <ac:chgData name="g21287_香川" userId="829563fd-6524-41a4-94bb-f98dd0d1f1fd" providerId="ADAL" clId="{76D192D9-3B74-43CC-B153-33C1E8C6AE3A}" dt="2023-08-25T06:07:26.913" v="1117" actId="688"/>
          <ac:spMkLst>
            <pc:docMk/>
            <pc:sldMk cId="662861054" sldId="256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6:10:36.163" v="1388" actId="1037"/>
          <ac:spMkLst>
            <pc:docMk/>
            <pc:sldMk cId="662861054" sldId="256"/>
            <ac:spMk id="15" creationId="{E6D9AB0D-F52D-B4D4-7CEE-78C69F740F62}"/>
          </ac:spMkLst>
        </pc:spChg>
        <pc:spChg chg="add mod">
          <ac:chgData name="g21287_香川" userId="829563fd-6524-41a4-94bb-f98dd0d1f1fd" providerId="ADAL" clId="{76D192D9-3B74-43CC-B153-33C1E8C6AE3A}" dt="2023-08-25T06:46:16.414" v="3954" actId="1038"/>
          <ac:spMkLst>
            <pc:docMk/>
            <pc:sldMk cId="662861054" sldId="256"/>
            <ac:spMk id="16" creationId="{0EB92B19-E580-58AC-F7E2-CB4CF7651993}"/>
          </ac:spMkLst>
        </pc:spChg>
        <pc:spChg chg="add mod">
          <ac:chgData name="g21287_香川" userId="829563fd-6524-41a4-94bb-f98dd0d1f1fd" providerId="ADAL" clId="{76D192D9-3B74-43CC-B153-33C1E8C6AE3A}" dt="2023-08-25T06:53:38.122" v="4278" actId="1035"/>
          <ac:spMkLst>
            <pc:docMk/>
            <pc:sldMk cId="662861054" sldId="256"/>
            <ac:spMk id="17" creationId="{0DE99489-0AA4-BC66-7BDF-E671A58D84D7}"/>
          </ac:spMkLst>
        </pc:spChg>
        <pc:picChg chg="add mod">
          <ac:chgData name="g21287_香川" userId="829563fd-6524-41a4-94bb-f98dd0d1f1fd" providerId="ADAL" clId="{76D192D9-3B74-43CC-B153-33C1E8C6AE3A}" dt="2023-08-25T06:00:25.025" v="601" actId="1035"/>
          <ac:picMkLst>
            <pc:docMk/>
            <pc:sldMk cId="662861054" sldId="256"/>
            <ac:picMk id="8" creationId="{1B0701DF-08DE-3B7A-61C4-125ACE33AB2B}"/>
          </ac:picMkLst>
        </pc:picChg>
        <pc:picChg chg="add mod">
          <ac:chgData name="g21287_香川" userId="829563fd-6524-41a4-94bb-f98dd0d1f1fd" providerId="ADAL" clId="{76D192D9-3B74-43CC-B153-33C1E8C6AE3A}" dt="2023-08-25T05:52:54.829" v="248" actId="1035"/>
          <ac:picMkLst>
            <pc:docMk/>
            <pc:sldMk cId="662861054" sldId="256"/>
            <ac:picMk id="1026" creationId="{2C56BAEA-1014-A1FE-638D-B92E3E37A83B}"/>
          </ac:picMkLst>
        </pc:picChg>
      </pc:sldChg>
      <pc:sldChg chg="del">
        <pc:chgData name="g21287_香川" userId="829563fd-6524-41a4-94bb-f98dd0d1f1fd" providerId="ADAL" clId="{76D192D9-3B74-43CC-B153-33C1E8C6AE3A}" dt="2023-08-25T07:50:48.619" v="6244" actId="47"/>
        <pc:sldMkLst>
          <pc:docMk/>
          <pc:sldMk cId="3584499815" sldId="258"/>
        </pc:sldMkLst>
      </pc:sldChg>
      <pc:sldChg chg="del">
        <pc:chgData name="g21287_香川" userId="829563fd-6524-41a4-94bb-f98dd0d1f1fd" providerId="ADAL" clId="{76D192D9-3B74-43CC-B153-33C1E8C6AE3A}" dt="2023-08-25T07:50:54.037" v="6246" actId="47"/>
        <pc:sldMkLst>
          <pc:docMk/>
          <pc:sldMk cId="977716562" sldId="259"/>
        </pc:sldMkLst>
      </pc:sldChg>
      <pc:sldChg chg="addSp delSp modSp add del mod">
        <pc:chgData name="g21287_香川" userId="829563fd-6524-41a4-94bb-f98dd0d1f1fd" providerId="ADAL" clId="{76D192D9-3B74-43CC-B153-33C1E8C6AE3A}" dt="2023-08-25T05:57:27.671" v="506"/>
        <pc:sldMkLst>
          <pc:docMk/>
          <pc:sldMk cId="1280572007" sldId="260"/>
        </pc:sldMkLst>
        <pc:spChg chg="add del mod">
          <ac:chgData name="g21287_香川" userId="829563fd-6524-41a4-94bb-f98dd0d1f1fd" providerId="ADAL" clId="{76D192D9-3B74-43CC-B153-33C1E8C6AE3A}" dt="2023-08-25T05:57:25.019" v="501"/>
          <ac:spMkLst>
            <pc:docMk/>
            <pc:sldMk cId="1280572007" sldId="260"/>
            <ac:spMk id="2" creationId="{9C92A6F5-7070-925C-4AC0-C93578E0797E}"/>
          </ac:spMkLst>
        </pc:spChg>
        <pc:spChg chg="mod">
          <ac:chgData name="g21287_香川" userId="829563fd-6524-41a4-94bb-f98dd0d1f1fd" providerId="ADAL" clId="{76D192D9-3B74-43CC-B153-33C1E8C6AE3A}" dt="2023-08-25T05:57:26.084" v="504" actId="1035"/>
          <ac:spMkLst>
            <pc:docMk/>
            <pc:sldMk cId="1280572007" sldId="260"/>
            <ac:spMk id="6" creationId="{B64937F9-A590-B471-C8DE-3A0308703BB6}"/>
          </ac:spMkLst>
        </pc:spChg>
        <pc:picChg chg="mod">
          <ac:chgData name="g21287_香川" userId="829563fd-6524-41a4-94bb-f98dd0d1f1fd" providerId="ADAL" clId="{76D192D9-3B74-43CC-B153-33C1E8C6AE3A}" dt="2023-08-25T05:57:26.870" v="505" actId="1036"/>
          <ac:picMkLst>
            <pc:docMk/>
            <pc:sldMk cId="1280572007" sldId="260"/>
            <ac:picMk id="8" creationId="{1B0701DF-08DE-3B7A-61C4-125ACE33AB2B}"/>
          </ac:picMkLst>
        </pc:picChg>
      </pc:sldChg>
      <pc:sldChg chg="delSp modSp add del mod">
        <pc:chgData name="g21287_香川" userId="829563fd-6524-41a4-94bb-f98dd0d1f1fd" providerId="ADAL" clId="{76D192D9-3B74-43CC-B153-33C1E8C6AE3A}" dt="2023-08-25T05:56:25.455" v="319" actId="47"/>
        <pc:sldMkLst>
          <pc:docMk/>
          <pc:sldMk cId="3492664588" sldId="260"/>
        </pc:sldMkLst>
        <pc:spChg chg="mod">
          <ac:chgData name="g21287_香川" userId="829563fd-6524-41a4-94bb-f98dd0d1f1fd" providerId="ADAL" clId="{76D192D9-3B74-43CC-B153-33C1E8C6AE3A}" dt="2023-08-25T05:56:10.299" v="318" actId="1076"/>
          <ac:spMkLst>
            <pc:docMk/>
            <pc:sldMk cId="3492664588" sldId="260"/>
            <ac:spMk id="6" creationId="{B64937F9-A590-B471-C8DE-3A0308703BB6}"/>
          </ac:spMkLst>
        </pc:spChg>
        <pc:picChg chg="del">
          <ac:chgData name="g21287_香川" userId="829563fd-6524-41a4-94bb-f98dd0d1f1fd" providerId="ADAL" clId="{76D192D9-3B74-43CC-B153-33C1E8C6AE3A}" dt="2023-08-25T05:55:37.417" v="315" actId="478"/>
          <ac:picMkLst>
            <pc:docMk/>
            <pc:sldMk cId="3492664588" sldId="260"/>
            <ac:picMk id="8" creationId="{1B0701DF-08DE-3B7A-61C4-125ACE33AB2B}"/>
          </ac:picMkLst>
        </pc:picChg>
      </pc:sldChg>
      <pc:sldChg chg="addSp delSp modSp add mod modTransition delAnim modAnim">
        <pc:chgData name="g21287_香川" userId="829563fd-6524-41a4-94bb-f98dd0d1f1fd" providerId="ADAL" clId="{76D192D9-3B74-43CC-B153-33C1E8C6AE3A}" dt="2023-08-25T09:14:52.155" v="10421"/>
        <pc:sldMkLst>
          <pc:docMk/>
          <pc:sldMk cId="225908664" sldId="261"/>
        </pc:sldMkLst>
        <pc:spChg chg="add mod">
          <ac:chgData name="g21287_香川" userId="829563fd-6524-41a4-94bb-f98dd0d1f1fd" providerId="ADAL" clId="{76D192D9-3B74-43CC-B153-33C1E8C6AE3A}" dt="2023-08-25T06:09:21.874" v="1238" actId="1038"/>
          <ac:spMkLst>
            <pc:docMk/>
            <pc:sldMk cId="225908664" sldId="261"/>
            <ac:spMk id="2" creationId="{B25E5475-B24E-0BA2-986A-DB6448E5BED8}"/>
          </ac:spMkLst>
        </pc:spChg>
        <pc:spChg chg="add mod">
          <ac:chgData name="g21287_香川" userId="829563fd-6524-41a4-94bb-f98dd0d1f1fd" providerId="ADAL" clId="{76D192D9-3B74-43CC-B153-33C1E8C6AE3A}" dt="2023-08-25T06:55:35.042" v="4378" actId="20577"/>
          <ac:spMkLst>
            <pc:docMk/>
            <pc:sldMk cId="225908664" sldId="261"/>
            <ac:spMk id="3" creationId="{DD76C2A0-DAB4-3AF8-4C77-85CDF035C85F}"/>
          </ac:spMkLst>
        </pc:spChg>
        <pc:spChg chg="add mod">
          <ac:chgData name="g21287_香川" userId="829563fd-6524-41a4-94bb-f98dd0d1f1fd" providerId="ADAL" clId="{76D192D9-3B74-43CC-B153-33C1E8C6AE3A}" dt="2023-08-25T09:13:51.048" v="10381" actId="20577"/>
          <ac:spMkLst>
            <pc:docMk/>
            <pc:sldMk cId="225908664" sldId="261"/>
            <ac:spMk id="4" creationId="{8C74CC7C-5B2F-94B5-77E4-B5D590C801D7}"/>
          </ac:spMkLst>
        </pc:spChg>
        <pc:spChg chg="add del mod">
          <ac:chgData name="g21287_香川" userId="829563fd-6524-41a4-94bb-f98dd0d1f1fd" providerId="ADAL" clId="{76D192D9-3B74-43CC-B153-33C1E8C6AE3A}" dt="2023-08-25T06:12:48.876" v="1451" actId="478"/>
          <ac:spMkLst>
            <pc:docMk/>
            <pc:sldMk cId="225908664" sldId="261"/>
            <ac:spMk id="4" creationId="{E9533C67-8687-59BF-F5D5-2986E18DF3FA}"/>
          </ac:spMkLst>
        </pc:spChg>
        <pc:spChg chg="add mod">
          <ac:chgData name="g21287_香川" userId="829563fd-6524-41a4-94bb-f98dd0d1f1fd" providerId="ADAL" clId="{76D192D9-3B74-43CC-B153-33C1E8C6AE3A}" dt="2023-08-25T06:19:58.515" v="1643" actId="465"/>
          <ac:spMkLst>
            <pc:docMk/>
            <pc:sldMk cId="225908664" sldId="261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6:10:00.646" v="1310" actId="1035"/>
          <ac:spMkLst>
            <pc:docMk/>
            <pc:sldMk cId="225908664" sldId="261"/>
            <ac:spMk id="6" creationId="{B64937F9-A590-B471-C8DE-3A0308703BB6}"/>
          </ac:spMkLst>
        </pc:spChg>
        <pc:spChg chg="add del mod">
          <ac:chgData name="g21287_香川" userId="829563fd-6524-41a4-94bb-f98dd0d1f1fd" providerId="ADAL" clId="{76D192D9-3B74-43CC-B153-33C1E8C6AE3A}" dt="2023-08-25T08:05:39.108" v="7715" actId="478"/>
          <ac:spMkLst>
            <pc:docMk/>
            <pc:sldMk cId="225908664" sldId="261"/>
            <ac:spMk id="7" creationId="{A98C3B27-8D2B-D336-EDCB-4C3E74E9D91E}"/>
          </ac:spMkLst>
        </pc:spChg>
        <pc:spChg chg="add mod">
          <ac:chgData name="g21287_香川" userId="829563fd-6524-41a4-94bb-f98dd0d1f1fd" providerId="ADAL" clId="{76D192D9-3B74-43CC-B153-33C1E8C6AE3A}" dt="2023-08-25T09:13:17.539" v="10324" actId="1037"/>
          <ac:spMkLst>
            <pc:docMk/>
            <pc:sldMk cId="225908664" sldId="261"/>
            <ac:spMk id="7" creationId="{DEFB40DF-AA0E-61B1-C032-B9AE51D9DC8E}"/>
          </ac:spMkLst>
        </pc:spChg>
        <pc:spChg chg="add del mod">
          <ac:chgData name="g21287_香川" userId="829563fd-6524-41a4-94bb-f98dd0d1f1fd" providerId="ADAL" clId="{76D192D9-3B74-43CC-B153-33C1E8C6AE3A}" dt="2023-08-25T08:45:05.259" v="10129" actId="478"/>
          <ac:spMkLst>
            <pc:docMk/>
            <pc:sldMk cId="225908664" sldId="261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06:19.561" v="1081" actId="1036"/>
          <ac:spMkLst>
            <pc:docMk/>
            <pc:sldMk cId="225908664" sldId="261"/>
            <ac:spMk id="10" creationId="{CA743965-E6D0-6810-63BA-8437FBC1F242}"/>
          </ac:spMkLst>
        </pc:spChg>
        <pc:spChg chg="mod ord">
          <ac:chgData name="g21287_香川" userId="829563fd-6524-41a4-94bb-f98dd0d1f1fd" providerId="ADAL" clId="{76D192D9-3B74-43CC-B153-33C1E8C6AE3A}" dt="2023-08-25T06:05:35.119" v="1030" actId="171"/>
          <ac:spMkLst>
            <pc:docMk/>
            <pc:sldMk cId="225908664" sldId="261"/>
            <ac:spMk id="11" creationId="{6196AFF5-B1F0-ABCB-A33A-4D1448043E47}"/>
          </ac:spMkLst>
        </pc:spChg>
        <pc:spChg chg="mod">
          <ac:chgData name="g21287_香川" userId="829563fd-6524-41a4-94bb-f98dd0d1f1fd" providerId="ADAL" clId="{76D192D9-3B74-43CC-B153-33C1E8C6AE3A}" dt="2023-08-25T06:19:07.482" v="1636" actId="465"/>
          <ac:spMkLst>
            <pc:docMk/>
            <pc:sldMk cId="225908664" sldId="261"/>
            <ac:spMk id="12" creationId="{E151A44C-5B1C-890B-E285-E13800B54B39}"/>
          </ac:spMkLst>
        </pc:spChg>
        <pc:spChg chg="del mod">
          <ac:chgData name="g21287_香川" userId="829563fd-6524-41a4-94bb-f98dd0d1f1fd" providerId="ADAL" clId="{76D192D9-3B74-43CC-B153-33C1E8C6AE3A}" dt="2023-08-25T08:05:35.774" v="7714" actId="478"/>
          <ac:spMkLst>
            <pc:docMk/>
            <pc:sldMk cId="225908664" sldId="261"/>
            <ac:spMk id="13" creationId="{062C0672-9BF1-4240-4ACF-1138EDA0A900}"/>
          </ac:spMkLst>
        </pc:spChg>
        <pc:spChg chg="del mod">
          <ac:chgData name="g21287_香川" userId="829563fd-6524-41a4-94bb-f98dd0d1f1fd" providerId="ADAL" clId="{76D192D9-3B74-43CC-B153-33C1E8C6AE3A}" dt="2023-08-25T08:45:02.532" v="10128" actId="478"/>
          <ac:spMkLst>
            <pc:docMk/>
            <pc:sldMk cId="225908664" sldId="261"/>
            <ac:spMk id="14" creationId="{65AC6198-38FB-5871-DACC-0DE5A5FD9F71}"/>
          </ac:spMkLst>
        </pc:spChg>
        <pc:spChg chg="add del mod">
          <ac:chgData name="g21287_香川" userId="829563fd-6524-41a4-94bb-f98dd0d1f1fd" providerId="ADAL" clId="{76D192D9-3B74-43CC-B153-33C1E8C6AE3A}" dt="2023-08-25T06:47:33.755" v="3981" actId="478"/>
          <ac:spMkLst>
            <pc:docMk/>
            <pc:sldMk cId="225908664" sldId="261"/>
            <ac:spMk id="15" creationId="{8C8E5EF8-A446-69F0-EDB6-E457B25604C1}"/>
          </ac:spMkLst>
        </pc:spChg>
        <pc:spChg chg="add mod">
          <ac:chgData name="g21287_香川" userId="829563fd-6524-41a4-94bb-f98dd0d1f1fd" providerId="ADAL" clId="{76D192D9-3B74-43CC-B153-33C1E8C6AE3A}" dt="2023-08-25T06:47:35.269" v="3982"/>
          <ac:spMkLst>
            <pc:docMk/>
            <pc:sldMk cId="225908664" sldId="261"/>
            <ac:spMk id="16" creationId="{8FE11168-6C87-D6EB-04A0-60FF94B0E579}"/>
          </ac:spMkLst>
        </pc:spChg>
        <pc:spChg chg="add mod">
          <ac:chgData name="g21287_香川" userId="829563fd-6524-41a4-94bb-f98dd0d1f1fd" providerId="ADAL" clId="{76D192D9-3B74-43CC-B153-33C1E8C6AE3A}" dt="2023-08-25T06:53:01.417" v="4275" actId="1036"/>
          <ac:spMkLst>
            <pc:docMk/>
            <pc:sldMk cId="225908664" sldId="261"/>
            <ac:spMk id="17" creationId="{B4DD3A1A-4BEA-FBDB-CD79-788E1D0E06B5}"/>
          </ac:spMkLst>
        </pc:spChg>
        <pc:picChg chg="mod">
          <ac:chgData name="g21287_香川" userId="829563fd-6524-41a4-94bb-f98dd0d1f1fd" providerId="ADAL" clId="{76D192D9-3B74-43CC-B153-33C1E8C6AE3A}" dt="2023-08-25T06:10:11.512" v="1352" actId="1036"/>
          <ac:picMkLst>
            <pc:docMk/>
            <pc:sldMk cId="225908664" sldId="261"/>
            <ac:picMk id="8" creationId="{1B0701DF-08DE-3B7A-61C4-125ACE33AB2B}"/>
          </ac:picMkLst>
        </pc:picChg>
      </pc:sldChg>
      <pc:sldChg chg="del">
        <pc:chgData name="g21287_香川" userId="829563fd-6524-41a4-94bb-f98dd0d1f1fd" providerId="ADAL" clId="{76D192D9-3B74-43CC-B153-33C1E8C6AE3A}" dt="2023-08-25T07:50:50.834" v="6245" actId="47"/>
        <pc:sldMkLst>
          <pc:docMk/>
          <pc:sldMk cId="2738243104" sldId="267"/>
        </pc:sldMkLst>
      </pc:sldChg>
      <pc:sldChg chg="addSp delSp modSp add mod modTransition delAnim modAnim">
        <pc:chgData name="g21287_香川" userId="829563fd-6524-41a4-94bb-f98dd0d1f1fd" providerId="ADAL" clId="{76D192D9-3B74-43CC-B153-33C1E8C6AE3A}" dt="2023-08-25T09:14:11.049" v="10419" actId="20577"/>
        <pc:sldMkLst>
          <pc:docMk/>
          <pc:sldMk cId="3729517095" sldId="268"/>
        </pc:sldMkLst>
        <pc:spChg chg="mod">
          <ac:chgData name="g21287_香川" userId="829563fd-6524-41a4-94bb-f98dd0d1f1fd" providerId="ADAL" clId="{76D192D9-3B74-43CC-B153-33C1E8C6AE3A}" dt="2023-08-25T06:22:52.853" v="1761" actId="1037"/>
          <ac:spMkLst>
            <pc:docMk/>
            <pc:sldMk cId="3729517095" sldId="268"/>
            <ac:spMk id="2" creationId="{B25E5475-B24E-0BA2-986A-DB6448E5BED8}"/>
          </ac:spMkLst>
        </pc:spChg>
        <pc:spChg chg="mod">
          <ac:chgData name="g21287_香川" userId="829563fd-6524-41a4-94bb-f98dd0d1f1fd" providerId="ADAL" clId="{76D192D9-3B74-43CC-B153-33C1E8C6AE3A}" dt="2023-08-25T06:55:44.032" v="4387" actId="6549"/>
          <ac:spMkLst>
            <pc:docMk/>
            <pc:sldMk cId="3729517095" sldId="268"/>
            <ac:spMk id="3" creationId="{DD76C2A0-DAB4-3AF8-4C77-85CDF035C85F}"/>
          </ac:spMkLst>
        </pc:spChg>
        <pc:spChg chg="add mod">
          <ac:chgData name="g21287_香川" userId="829563fd-6524-41a4-94bb-f98dd0d1f1fd" providerId="ADAL" clId="{76D192D9-3B74-43CC-B153-33C1E8C6AE3A}" dt="2023-08-25T06:47:22.896" v="3980" actId="1035"/>
          <ac:spMkLst>
            <pc:docMk/>
            <pc:sldMk cId="3729517095" sldId="268"/>
            <ac:spMk id="4" creationId="{1451477D-1D44-C055-8596-76D86F24CE1D}"/>
          </ac:spMkLst>
        </pc:spChg>
        <pc:spChg chg="mod">
          <ac:chgData name="g21287_香川" userId="829563fd-6524-41a4-94bb-f98dd0d1f1fd" providerId="ADAL" clId="{76D192D9-3B74-43CC-B153-33C1E8C6AE3A}" dt="2023-08-25T06:22:00.874" v="1705" actId="1076"/>
          <ac:spMkLst>
            <pc:docMk/>
            <pc:sldMk cId="3729517095" sldId="268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6:22:08.542" v="1706" actId="1076"/>
          <ac:spMkLst>
            <pc:docMk/>
            <pc:sldMk cId="3729517095" sldId="268"/>
            <ac:spMk id="7" creationId="{A98C3B27-8D2B-D336-EDCB-4C3E74E9D91E}"/>
          </ac:spMkLst>
        </pc:spChg>
        <pc:spChg chg="mod">
          <ac:chgData name="g21287_香川" userId="829563fd-6524-41a4-94bb-f98dd0d1f1fd" providerId="ADAL" clId="{76D192D9-3B74-43CC-B153-33C1E8C6AE3A}" dt="2023-08-25T09:14:11.049" v="10419" actId="20577"/>
          <ac:spMkLst>
            <pc:docMk/>
            <pc:sldMk cId="3729517095" sldId="268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22:36.166" v="1709" actId="1076"/>
          <ac:spMkLst>
            <pc:docMk/>
            <pc:sldMk cId="3729517095" sldId="268"/>
            <ac:spMk id="10" creationId="{CA743965-E6D0-6810-63BA-8437FBC1F242}"/>
          </ac:spMkLst>
        </pc:spChg>
        <pc:spChg chg="mod">
          <ac:chgData name="g21287_香川" userId="829563fd-6524-41a4-94bb-f98dd0d1f1fd" providerId="ADAL" clId="{76D192D9-3B74-43CC-B153-33C1E8C6AE3A}" dt="2023-08-25T06:24:28.915" v="1835" actId="1037"/>
          <ac:spMkLst>
            <pc:docMk/>
            <pc:sldMk cId="3729517095" sldId="268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24:28.915" v="1835" actId="1037"/>
          <ac:spMkLst>
            <pc:docMk/>
            <pc:sldMk cId="3729517095" sldId="268"/>
            <ac:spMk id="13" creationId="{062C0672-9BF1-4240-4ACF-1138EDA0A900}"/>
          </ac:spMkLst>
        </pc:spChg>
        <pc:spChg chg="mod">
          <ac:chgData name="g21287_香川" userId="829563fd-6524-41a4-94bb-f98dd0d1f1fd" providerId="ADAL" clId="{76D192D9-3B74-43CC-B153-33C1E8C6AE3A}" dt="2023-08-25T08:06:26.336" v="7725" actId="1076"/>
          <ac:spMkLst>
            <pc:docMk/>
            <pc:sldMk cId="3729517095" sldId="268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6:54:13.730" v="4281" actId="1036"/>
          <ac:spMkLst>
            <pc:docMk/>
            <pc:sldMk cId="3729517095" sldId="268"/>
            <ac:spMk id="15" creationId="{D535E186-AA95-B4EF-91E7-977CB1754836}"/>
          </ac:spMkLst>
        </pc:spChg>
        <pc:spChg chg="add del mod">
          <ac:chgData name="g21287_香川" userId="829563fd-6524-41a4-94bb-f98dd0d1f1fd" providerId="ADAL" clId="{76D192D9-3B74-43CC-B153-33C1E8C6AE3A}" dt="2023-08-25T06:57:53.333" v="4516" actId="21"/>
          <ac:spMkLst>
            <pc:docMk/>
            <pc:sldMk cId="3729517095" sldId="268"/>
            <ac:spMk id="16" creationId="{AD99B3DA-92CE-52FB-7CCF-CEE8B94E6C4E}"/>
          </ac:spMkLst>
        </pc:spChg>
      </pc:sldChg>
      <pc:sldChg chg="addSp delSp modSp add mod modTransition delAnim modAnim modNotesTx">
        <pc:chgData name="g21287_香川" userId="829563fd-6524-41a4-94bb-f98dd0d1f1fd" providerId="ADAL" clId="{76D192D9-3B74-43CC-B153-33C1E8C6AE3A}" dt="2023-08-25T15:14:23.530" v="13590" actId="20577"/>
        <pc:sldMkLst>
          <pc:docMk/>
          <pc:sldMk cId="952807409" sldId="269"/>
        </pc:sldMkLst>
        <pc:spChg chg="mod">
          <ac:chgData name="g21287_香川" userId="829563fd-6524-41a4-94bb-f98dd0d1f1fd" providerId="ADAL" clId="{76D192D9-3B74-43CC-B153-33C1E8C6AE3A}" dt="2023-08-25T06:55:52.380" v="4396" actId="6549"/>
          <ac:spMkLst>
            <pc:docMk/>
            <pc:sldMk cId="952807409" sldId="269"/>
            <ac:spMk id="3" creationId="{DD76C2A0-DAB4-3AF8-4C77-85CDF035C85F}"/>
          </ac:spMkLst>
        </pc:spChg>
        <pc:spChg chg="add del mod">
          <ac:chgData name="g21287_香川" userId="829563fd-6524-41a4-94bb-f98dd0d1f1fd" providerId="ADAL" clId="{76D192D9-3B74-43CC-B153-33C1E8C6AE3A}" dt="2023-08-25T06:47:51.658" v="3983" actId="478"/>
          <ac:spMkLst>
            <pc:docMk/>
            <pc:sldMk cId="952807409" sldId="269"/>
            <ac:spMk id="4" creationId="{F4C6844A-0342-52A7-2991-2548B8161FC5}"/>
          </ac:spMkLst>
        </pc:spChg>
        <pc:spChg chg="mod">
          <ac:chgData name="g21287_香川" userId="829563fd-6524-41a4-94bb-f98dd0d1f1fd" providerId="ADAL" clId="{76D192D9-3B74-43CC-B153-33C1E8C6AE3A}" dt="2023-08-25T06:25:37.775" v="1910" actId="1036"/>
          <ac:spMkLst>
            <pc:docMk/>
            <pc:sldMk cId="952807409" sldId="269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26:15.577" v="1953" actId="1035"/>
          <ac:spMkLst>
            <pc:docMk/>
            <pc:sldMk cId="952807409" sldId="269"/>
            <ac:spMk id="13" creationId="{062C0672-9BF1-4240-4ACF-1138EDA0A900}"/>
          </ac:spMkLst>
        </pc:spChg>
        <pc:spChg chg="mod">
          <ac:chgData name="g21287_香川" userId="829563fd-6524-41a4-94bb-f98dd0d1f1fd" providerId="ADAL" clId="{76D192D9-3B74-43CC-B153-33C1E8C6AE3A}" dt="2023-08-25T06:26:24.546" v="2010" actId="1035"/>
          <ac:spMkLst>
            <pc:docMk/>
            <pc:sldMk cId="952807409" sldId="269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6:48:21.157" v="3988"/>
          <ac:spMkLst>
            <pc:docMk/>
            <pc:sldMk cId="952807409" sldId="269"/>
            <ac:spMk id="15" creationId="{7CE16709-1EF2-D8CE-7E6A-44E494D72032}"/>
          </ac:spMkLst>
        </pc:spChg>
        <pc:spChg chg="add mod">
          <ac:chgData name="g21287_香川" userId="829563fd-6524-41a4-94bb-f98dd0d1f1fd" providerId="ADAL" clId="{76D192D9-3B74-43CC-B153-33C1E8C6AE3A}" dt="2023-08-25T06:54:15.875" v="4282"/>
          <ac:spMkLst>
            <pc:docMk/>
            <pc:sldMk cId="952807409" sldId="269"/>
            <ac:spMk id="16" creationId="{92409969-C537-ED1D-F51B-AFD6573F77D1}"/>
          </ac:spMkLst>
        </pc:spChg>
        <pc:spChg chg="add del mod">
          <ac:chgData name="g21287_香川" userId="829563fd-6524-41a4-94bb-f98dd0d1f1fd" providerId="ADAL" clId="{76D192D9-3B74-43CC-B153-33C1E8C6AE3A}" dt="2023-08-25T09:25:43.469" v="10523" actId="478"/>
          <ac:spMkLst>
            <pc:docMk/>
            <pc:sldMk cId="952807409" sldId="269"/>
            <ac:spMk id="17" creationId="{D9BDF42A-4FDF-BD55-A9C9-D88B5B65BC1A}"/>
          </ac:spMkLst>
        </pc:spChg>
        <pc:spChg chg="add mod">
          <ac:chgData name="g21287_香川" userId="829563fd-6524-41a4-94bb-f98dd0d1f1fd" providerId="ADAL" clId="{76D192D9-3B74-43CC-B153-33C1E8C6AE3A}" dt="2023-08-25T09:25:53.099" v="10550" actId="1036"/>
          <ac:spMkLst>
            <pc:docMk/>
            <pc:sldMk cId="952807409" sldId="269"/>
            <ac:spMk id="18" creationId="{97194496-0338-C154-66E1-D74F0860565D}"/>
          </ac:spMkLst>
        </pc:spChg>
        <pc:spChg chg="add mod">
          <ac:chgData name="g21287_香川" userId="829563fd-6524-41a4-94bb-f98dd0d1f1fd" providerId="ADAL" clId="{76D192D9-3B74-43CC-B153-33C1E8C6AE3A}" dt="2023-08-25T09:25:53.099" v="10550" actId="1036"/>
          <ac:spMkLst>
            <pc:docMk/>
            <pc:sldMk cId="952807409" sldId="269"/>
            <ac:spMk id="19" creationId="{18136079-7F9F-9520-06EE-27EC3FB30DFE}"/>
          </ac:spMkLst>
        </pc:spChg>
        <pc:spChg chg="add mod ord">
          <ac:chgData name="g21287_香川" userId="829563fd-6524-41a4-94bb-f98dd0d1f1fd" providerId="ADAL" clId="{76D192D9-3B74-43CC-B153-33C1E8C6AE3A}" dt="2023-08-25T07:40:27.585" v="5783" actId="171"/>
          <ac:spMkLst>
            <pc:docMk/>
            <pc:sldMk cId="952807409" sldId="269"/>
            <ac:spMk id="23" creationId="{8CB27F39-79CB-6CE7-4CCE-73374E7508DF}"/>
          </ac:spMkLst>
        </pc:spChg>
        <pc:spChg chg="add mod ord">
          <ac:chgData name="g21287_香川" userId="829563fd-6524-41a4-94bb-f98dd0d1f1fd" providerId="ADAL" clId="{76D192D9-3B74-43CC-B153-33C1E8C6AE3A}" dt="2023-08-25T07:40:27.585" v="5783" actId="171"/>
          <ac:spMkLst>
            <pc:docMk/>
            <pc:sldMk cId="952807409" sldId="269"/>
            <ac:spMk id="24" creationId="{588E0B0F-1883-65F0-1B3D-A7046FED131B}"/>
          </ac:spMkLst>
        </pc:spChg>
        <pc:spChg chg="add mod ord">
          <ac:chgData name="g21287_香川" userId="829563fd-6524-41a4-94bb-f98dd0d1f1fd" providerId="ADAL" clId="{76D192D9-3B74-43CC-B153-33C1E8C6AE3A}" dt="2023-08-25T07:40:27.585" v="5783" actId="171"/>
          <ac:spMkLst>
            <pc:docMk/>
            <pc:sldMk cId="952807409" sldId="269"/>
            <ac:spMk id="25" creationId="{5CB3DAC3-689B-B1DD-B527-02D0EA0A6200}"/>
          </ac:spMkLst>
        </pc:spChg>
        <pc:picChg chg="add mod ord">
          <ac:chgData name="g21287_香川" userId="829563fd-6524-41a4-94bb-f98dd0d1f1fd" providerId="ADAL" clId="{76D192D9-3B74-43CC-B153-33C1E8C6AE3A}" dt="2023-08-25T07:40:27.585" v="5783" actId="171"/>
          <ac:picMkLst>
            <pc:docMk/>
            <pc:sldMk cId="952807409" sldId="269"/>
            <ac:picMk id="20" creationId="{DDD8FDA7-DF22-BBD7-9FFB-AFC19EDA19A9}"/>
          </ac:picMkLst>
        </pc:picChg>
        <pc:picChg chg="add mod ord">
          <ac:chgData name="g21287_香川" userId="829563fd-6524-41a4-94bb-f98dd0d1f1fd" providerId="ADAL" clId="{76D192D9-3B74-43CC-B153-33C1E8C6AE3A}" dt="2023-08-25T07:40:27.585" v="5783" actId="171"/>
          <ac:picMkLst>
            <pc:docMk/>
            <pc:sldMk cId="952807409" sldId="269"/>
            <ac:picMk id="21" creationId="{819E461F-B068-F8BB-507B-0C6C9E576A29}"/>
          </ac:picMkLst>
        </pc:picChg>
        <pc:picChg chg="add mod ord">
          <ac:chgData name="g21287_香川" userId="829563fd-6524-41a4-94bb-f98dd0d1f1fd" providerId="ADAL" clId="{76D192D9-3B74-43CC-B153-33C1E8C6AE3A}" dt="2023-08-25T07:40:27.585" v="5783" actId="171"/>
          <ac:picMkLst>
            <pc:docMk/>
            <pc:sldMk cId="952807409" sldId="269"/>
            <ac:picMk id="22" creationId="{404F8FE0-9328-E007-E8FB-C0106D9A0283}"/>
          </ac:picMkLst>
        </pc:picChg>
      </pc:sldChg>
      <pc:sldChg chg="addSp delSp modSp add del mod modTransition delAnim modAnim modNotesTx">
        <pc:chgData name="g21287_香川" userId="829563fd-6524-41a4-94bb-f98dd0d1f1fd" providerId="ADAL" clId="{76D192D9-3B74-43CC-B153-33C1E8C6AE3A}" dt="2023-08-28T04:51:13.967" v="16720" actId="20577"/>
        <pc:sldMkLst>
          <pc:docMk/>
          <pc:sldMk cId="3747991992" sldId="270"/>
        </pc:sldMkLst>
        <pc:spChg chg="mod">
          <ac:chgData name="g21287_香川" userId="829563fd-6524-41a4-94bb-f98dd0d1f1fd" providerId="ADAL" clId="{76D192D9-3B74-43CC-B153-33C1E8C6AE3A}" dt="2023-08-25T06:56:06.805" v="4421"/>
          <ac:spMkLst>
            <pc:docMk/>
            <pc:sldMk cId="3747991992" sldId="270"/>
            <ac:spMk id="3" creationId="{DD76C2A0-DAB4-3AF8-4C77-85CDF035C85F}"/>
          </ac:spMkLst>
        </pc:spChg>
        <pc:spChg chg="add del mod">
          <ac:chgData name="g21287_香川" userId="829563fd-6524-41a4-94bb-f98dd0d1f1fd" providerId="ADAL" clId="{76D192D9-3B74-43CC-B153-33C1E8C6AE3A}" dt="2023-08-25T06:47:55.982" v="3984" actId="478"/>
          <ac:spMkLst>
            <pc:docMk/>
            <pc:sldMk cId="3747991992" sldId="270"/>
            <ac:spMk id="4" creationId="{EE87BA64-0780-6035-A0A1-25C133FFF46E}"/>
          </ac:spMkLst>
        </pc:spChg>
        <pc:spChg chg="mod">
          <ac:chgData name="g21287_香川" userId="829563fd-6524-41a4-94bb-f98dd0d1f1fd" providerId="ADAL" clId="{76D192D9-3B74-43CC-B153-33C1E8C6AE3A}" dt="2023-08-25T07:26:40.607" v="5278" actId="1076"/>
          <ac:spMkLst>
            <pc:docMk/>
            <pc:sldMk cId="3747991992" sldId="270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6:30:37.045" v="2393" actId="1036"/>
          <ac:spMkLst>
            <pc:docMk/>
            <pc:sldMk cId="3747991992" sldId="270"/>
            <ac:spMk id="7" creationId="{A98C3B27-8D2B-D336-EDCB-4C3E74E9D91E}"/>
          </ac:spMkLst>
        </pc:spChg>
        <pc:spChg chg="mod">
          <ac:chgData name="g21287_香川" userId="829563fd-6524-41a4-94bb-f98dd0d1f1fd" providerId="ADAL" clId="{76D192D9-3B74-43CC-B153-33C1E8C6AE3A}" dt="2023-08-25T06:30:51.682" v="2442" actId="1035"/>
          <ac:spMkLst>
            <pc:docMk/>
            <pc:sldMk cId="3747991992" sldId="270"/>
            <ac:spMk id="9" creationId="{F55DE920-156C-C15D-F6B6-C40B11750AD8}"/>
          </ac:spMkLst>
        </pc:spChg>
        <pc:spChg chg="add del mod">
          <ac:chgData name="g21287_香川" userId="829563fd-6524-41a4-94bb-f98dd0d1f1fd" providerId="ADAL" clId="{76D192D9-3B74-43CC-B153-33C1E8C6AE3A}" dt="2023-08-25T06:30:10.302" v="2324" actId="1037"/>
          <ac:spMkLst>
            <pc:docMk/>
            <pc:sldMk cId="3747991992" sldId="270"/>
            <ac:spMk id="10" creationId="{CA743965-E6D0-6810-63BA-8437FBC1F242}"/>
          </ac:spMkLst>
        </pc:spChg>
        <pc:spChg chg="mod">
          <ac:chgData name="g21287_香川" userId="829563fd-6524-41a4-94bb-f98dd0d1f1fd" providerId="ADAL" clId="{76D192D9-3B74-43CC-B153-33C1E8C6AE3A}" dt="2023-08-25T07:26:45.494" v="5279" actId="1076"/>
          <ac:spMkLst>
            <pc:docMk/>
            <pc:sldMk cId="3747991992" sldId="270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29:53.857" v="2252" actId="1037"/>
          <ac:spMkLst>
            <pc:docMk/>
            <pc:sldMk cId="3747991992" sldId="270"/>
            <ac:spMk id="13" creationId="{062C0672-9BF1-4240-4ACF-1138EDA0A900}"/>
          </ac:spMkLst>
        </pc:spChg>
        <pc:spChg chg="mod">
          <ac:chgData name="g21287_香川" userId="829563fd-6524-41a4-94bb-f98dd0d1f1fd" providerId="ADAL" clId="{76D192D9-3B74-43CC-B153-33C1E8C6AE3A}" dt="2023-08-25T06:29:50.576" v="2235" actId="1037"/>
          <ac:spMkLst>
            <pc:docMk/>
            <pc:sldMk cId="3747991992" sldId="270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6:48:25.647" v="3989"/>
          <ac:spMkLst>
            <pc:docMk/>
            <pc:sldMk cId="3747991992" sldId="270"/>
            <ac:spMk id="15" creationId="{50C1BF0D-829C-1FB9-3021-7B776E5362BB}"/>
          </ac:spMkLst>
        </pc:spChg>
        <pc:spChg chg="add mod">
          <ac:chgData name="g21287_香川" userId="829563fd-6524-41a4-94bb-f98dd0d1f1fd" providerId="ADAL" clId="{76D192D9-3B74-43CC-B153-33C1E8C6AE3A}" dt="2023-08-25T06:54:17.603" v="4283"/>
          <ac:spMkLst>
            <pc:docMk/>
            <pc:sldMk cId="3747991992" sldId="270"/>
            <ac:spMk id="16" creationId="{7A98EBE6-4BC4-270F-2FFE-D4B078FABEC6}"/>
          </ac:spMkLst>
        </pc:spChg>
        <pc:spChg chg="add del mod">
          <ac:chgData name="g21287_香川" userId="829563fd-6524-41a4-94bb-f98dd0d1f1fd" providerId="ADAL" clId="{76D192D9-3B74-43CC-B153-33C1E8C6AE3A}" dt="2023-08-25T07:27:09.866" v="5280" actId="478"/>
          <ac:spMkLst>
            <pc:docMk/>
            <pc:sldMk cId="3747991992" sldId="270"/>
            <ac:spMk id="17" creationId="{B8D2527B-CFEE-917C-78FF-3EEBDC99E6E0}"/>
          </ac:spMkLst>
        </pc:spChg>
        <pc:spChg chg="add del mod">
          <ac:chgData name="g21287_香川" userId="829563fd-6524-41a4-94bb-f98dd0d1f1fd" providerId="ADAL" clId="{76D192D9-3B74-43CC-B153-33C1E8C6AE3A}" dt="2023-08-25T07:26:22.158" v="5273"/>
          <ac:spMkLst>
            <pc:docMk/>
            <pc:sldMk cId="3747991992" sldId="270"/>
            <ac:spMk id="18" creationId="{F6E98203-D8BF-0D09-0262-864EF3E9E9BB}"/>
          </ac:spMkLst>
        </pc:spChg>
        <pc:spChg chg="add mod">
          <ac:chgData name="g21287_香川" userId="829563fd-6524-41a4-94bb-f98dd0d1f1fd" providerId="ADAL" clId="{76D192D9-3B74-43CC-B153-33C1E8C6AE3A}" dt="2023-08-25T07:32:12.720" v="5469" actId="1076"/>
          <ac:spMkLst>
            <pc:docMk/>
            <pc:sldMk cId="3747991992" sldId="270"/>
            <ac:spMk id="19" creationId="{B6345259-8D9D-84F2-16E5-01A560C4EBDB}"/>
          </ac:spMkLst>
        </pc:spChg>
        <pc:spChg chg="add mod">
          <ac:chgData name="g21287_香川" userId="829563fd-6524-41a4-94bb-f98dd0d1f1fd" providerId="ADAL" clId="{76D192D9-3B74-43CC-B153-33C1E8C6AE3A}" dt="2023-08-25T07:34:35.072" v="5546" actId="1076"/>
          <ac:spMkLst>
            <pc:docMk/>
            <pc:sldMk cId="3747991992" sldId="270"/>
            <ac:spMk id="26" creationId="{3DE30A4F-660C-5D34-2A32-8040D9F6D114}"/>
          </ac:spMkLst>
        </pc:spChg>
        <pc:spChg chg="add mod">
          <ac:chgData name="g21287_香川" userId="829563fd-6524-41a4-94bb-f98dd0d1f1fd" providerId="ADAL" clId="{76D192D9-3B74-43CC-B153-33C1E8C6AE3A}" dt="2023-08-25T07:35:49.242" v="5667" actId="1076"/>
          <ac:spMkLst>
            <pc:docMk/>
            <pc:sldMk cId="3747991992" sldId="270"/>
            <ac:spMk id="29" creationId="{FFEB68AB-FA42-BB1E-8AF9-DD6D64D6073A}"/>
          </ac:spMkLst>
        </pc:spChg>
        <pc:spChg chg="add mod">
          <ac:chgData name="g21287_香川" userId="829563fd-6524-41a4-94bb-f98dd0d1f1fd" providerId="ADAL" clId="{76D192D9-3B74-43CC-B153-33C1E8C6AE3A}" dt="2023-08-25T07:38:28.515" v="5775" actId="1038"/>
          <ac:spMkLst>
            <pc:docMk/>
            <pc:sldMk cId="3747991992" sldId="270"/>
            <ac:spMk id="30" creationId="{172892F9-ACB2-219E-CE7A-91DEF53BC97B}"/>
          </ac:spMkLst>
        </pc:spChg>
        <pc:spChg chg="add mod">
          <ac:chgData name="g21287_香川" userId="829563fd-6524-41a4-94bb-f98dd0d1f1fd" providerId="ADAL" clId="{76D192D9-3B74-43CC-B153-33C1E8C6AE3A}" dt="2023-08-25T07:38:28.515" v="5775" actId="1038"/>
          <ac:spMkLst>
            <pc:docMk/>
            <pc:sldMk cId="3747991992" sldId="270"/>
            <ac:spMk id="31" creationId="{93756D33-66BB-13D8-67E5-3F4DBD646B58}"/>
          </ac:spMkLst>
        </pc:spChg>
        <pc:spChg chg="add mod">
          <ac:chgData name="g21287_香川" userId="829563fd-6524-41a4-94bb-f98dd0d1f1fd" providerId="ADAL" clId="{76D192D9-3B74-43CC-B153-33C1E8C6AE3A}" dt="2023-08-25T07:42:51.013" v="5976" actId="20577"/>
          <ac:spMkLst>
            <pc:docMk/>
            <pc:sldMk cId="3747991992" sldId="270"/>
            <ac:spMk id="32" creationId="{9309EBE5-DCB8-0B57-E069-592AA7AFF908}"/>
          </ac:spMkLst>
        </pc:spChg>
        <pc:spChg chg="add del mod">
          <ac:chgData name="g21287_香川" userId="829563fd-6524-41a4-94bb-f98dd0d1f1fd" providerId="ADAL" clId="{76D192D9-3B74-43CC-B153-33C1E8C6AE3A}" dt="2023-08-25T08:02:00.238" v="7701" actId="478"/>
          <ac:spMkLst>
            <pc:docMk/>
            <pc:sldMk cId="3747991992" sldId="270"/>
            <ac:spMk id="36" creationId="{A92A879F-7211-5D50-E0C1-7681FADE651C}"/>
          </ac:spMkLst>
        </pc:spChg>
        <pc:spChg chg="add del mod">
          <ac:chgData name="g21287_香川" userId="829563fd-6524-41a4-94bb-f98dd0d1f1fd" providerId="ADAL" clId="{76D192D9-3B74-43CC-B153-33C1E8C6AE3A}" dt="2023-08-25T08:02:06.690" v="7702" actId="478"/>
          <ac:spMkLst>
            <pc:docMk/>
            <pc:sldMk cId="3747991992" sldId="270"/>
            <ac:spMk id="37" creationId="{78FE8D0D-0BA2-FDB9-1F04-6F159FF8ABE5}"/>
          </ac:spMkLst>
        </pc:spChg>
        <pc:spChg chg="add del mod">
          <ac:chgData name="g21287_香川" userId="829563fd-6524-41a4-94bb-f98dd0d1f1fd" providerId="ADAL" clId="{76D192D9-3B74-43CC-B153-33C1E8C6AE3A}" dt="2023-08-25T08:02:10.958" v="7704" actId="478"/>
          <ac:spMkLst>
            <pc:docMk/>
            <pc:sldMk cId="3747991992" sldId="270"/>
            <ac:spMk id="38" creationId="{E9A16080-5D23-41E4-BF9E-C1EE59345CB2}"/>
          </ac:spMkLst>
        </pc:spChg>
        <pc:spChg chg="add del mod">
          <ac:chgData name="g21287_香川" userId="829563fd-6524-41a4-94bb-f98dd0d1f1fd" providerId="ADAL" clId="{76D192D9-3B74-43CC-B153-33C1E8C6AE3A}" dt="2023-08-25T07:59:35.387" v="7090" actId="478"/>
          <ac:spMkLst>
            <pc:docMk/>
            <pc:sldMk cId="3747991992" sldId="270"/>
            <ac:spMk id="39" creationId="{9561DEF0-2AD0-5CD8-2785-55AF3C05608A}"/>
          </ac:spMkLst>
        </pc:spChg>
        <pc:spChg chg="add mod">
          <ac:chgData name="g21287_香川" userId="829563fd-6524-41a4-94bb-f98dd0d1f1fd" providerId="ADAL" clId="{76D192D9-3B74-43CC-B153-33C1E8C6AE3A}" dt="2023-08-25T08:02:46.501" v="7707" actId="1076"/>
          <ac:spMkLst>
            <pc:docMk/>
            <pc:sldMk cId="3747991992" sldId="270"/>
            <ac:spMk id="41" creationId="{FF52942A-DB2C-FFF1-A67C-7B1D46976383}"/>
          </ac:spMkLst>
        </pc:spChg>
        <pc:spChg chg="add mod">
          <ac:chgData name="g21287_香川" userId="829563fd-6524-41a4-94bb-f98dd0d1f1fd" providerId="ADAL" clId="{76D192D9-3B74-43CC-B153-33C1E8C6AE3A}" dt="2023-08-25T08:03:01.956" v="7710" actId="1076"/>
          <ac:spMkLst>
            <pc:docMk/>
            <pc:sldMk cId="3747991992" sldId="270"/>
            <ac:spMk id="43" creationId="{F0C9205F-FFC7-117D-CA59-14D85071E9F3}"/>
          </ac:spMkLst>
        </pc:spChg>
        <pc:spChg chg="add mod">
          <ac:chgData name="g21287_香川" userId="829563fd-6524-41a4-94bb-f98dd0d1f1fd" providerId="ADAL" clId="{76D192D9-3B74-43CC-B153-33C1E8C6AE3A}" dt="2023-08-25T08:03:15.947" v="7712" actId="1076"/>
          <ac:spMkLst>
            <pc:docMk/>
            <pc:sldMk cId="3747991992" sldId="270"/>
            <ac:spMk id="45" creationId="{F64CB849-B5CA-C36D-49B5-3F61AAC9DE15}"/>
          </ac:spMkLst>
        </pc:spChg>
        <pc:picChg chg="add mod">
          <ac:chgData name="g21287_香川" userId="829563fd-6524-41a4-94bb-f98dd0d1f1fd" providerId="ADAL" clId="{76D192D9-3B74-43CC-B153-33C1E8C6AE3A}" dt="2023-08-25T15:01:06.974" v="12810" actId="1037"/>
          <ac:picMkLst>
            <pc:docMk/>
            <pc:sldMk cId="3747991992" sldId="270"/>
            <ac:picMk id="4" creationId="{EE77C02E-BABE-AABF-A2F4-ED623F51DECA}"/>
          </ac:picMkLst>
        </pc:picChg>
        <pc:picChg chg="add del mod">
          <ac:chgData name="g21287_香川" userId="829563fd-6524-41a4-94bb-f98dd0d1f1fd" providerId="ADAL" clId="{76D192D9-3B74-43CC-B153-33C1E8C6AE3A}" dt="2023-08-25T08:02:00.238" v="7701" actId="478"/>
          <ac:picMkLst>
            <pc:docMk/>
            <pc:sldMk cId="3747991992" sldId="270"/>
            <ac:picMk id="33" creationId="{21647CC1-DFFF-2CF5-B7B8-622CFDA5B3BF}"/>
          </ac:picMkLst>
        </pc:picChg>
        <pc:picChg chg="add del mod">
          <ac:chgData name="g21287_香川" userId="829563fd-6524-41a4-94bb-f98dd0d1f1fd" providerId="ADAL" clId="{76D192D9-3B74-43CC-B153-33C1E8C6AE3A}" dt="2023-08-25T08:02:10.958" v="7704" actId="478"/>
          <ac:picMkLst>
            <pc:docMk/>
            <pc:sldMk cId="3747991992" sldId="270"/>
            <ac:picMk id="34" creationId="{91458AA7-6D6E-C3DF-7F14-3E9DC9693A33}"/>
          </ac:picMkLst>
        </pc:picChg>
        <pc:picChg chg="add del mod">
          <ac:chgData name="g21287_香川" userId="829563fd-6524-41a4-94bb-f98dd0d1f1fd" providerId="ADAL" clId="{76D192D9-3B74-43CC-B153-33C1E8C6AE3A}" dt="2023-08-25T08:02:06.690" v="7702" actId="478"/>
          <ac:picMkLst>
            <pc:docMk/>
            <pc:sldMk cId="3747991992" sldId="270"/>
            <ac:picMk id="35" creationId="{B2F5DE2F-230B-00D1-3F7B-36527EBF7C47}"/>
          </ac:picMkLst>
        </pc:picChg>
        <pc:picChg chg="add mod">
          <ac:chgData name="g21287_香川" userId="829563fd-6524-41a4-94bb-f98dd0d1f1fd" providerId="ADAL" clId="{76D192D9-3B74-43CC-B153-33C1E8C6AE3A}" dt="2023-08-25T08:02:46.501" v="7707" actId="1076"/>
          <ac:picMkLst>
            <pc:docMk/>
            <pc:sldMk cId="3747991992" sldId="270"/>
            <ac:picMk id="40" creationId="{B3326BB6-3217-BA35-0A51-563FAB58E498}"/>
          </ac:picMkLst>
        </pc:picChg>
        <pc:picChg chg="add mod">
          <ac:chgData name="g21287_香川" userId="829563fd-6524-41a4-94bb-f98dd0d1f1fd" providerId="ADAL" clId="{76D192D9-3B74-43CC-B153-33C1E8C6AE3A}" dt="2023-08-25T08:03:01.956" v="7710" actId="1076"/>
          <ac:picMkLst>
            <pc:docMk/>
            <pc:sldMk cId="3747991992" sldId="270"/>
            <ac:picMk id="42" creationId="{9FF511CC-CB0F-F319-6A83-0B7157A1D261}"/>
          </ac:picMkLst>
        </pc:picChg>
        <pc:picChg chg="add mod">
          <ac:chgData name="g21287_香川" userId="829563fd-6524-41a4-94bb-f98dd0d1f1fd" providerId="ADAL" clId="{76D192D9-3B74-43CC-B153-33C1E8C6AE3A}" dt="2023-08-25T08:03:15.947" v="7712" actId="1076"/>
          <ac:picMkLst>
            <pc:docMk/>
            <pc:sldMk cId="3747991992" sldId="270"/>
            <ac:picMk id="44" creationId="{04774DC1-BB08-DD44-9C3D-BB10041E12A3}"/>
          </ac:picMkLst>
        </pc:picChg>
        <pc:cxnChg chg="add mod">
          <ac:chgData name="g21287_香川" userId="829563fd-6524-41a4-94bb-f98dd0d1f1fd" providerId="ADAL" clId="{76D192D9-3B74-43CC-B153-33C1E8C6AE3A}" dt="2023-08-25T07:33:05.208" v="5523" actId="1036"/>
          <ac:cxnSpMkLst>
            <pc:docMk/>
            <pc:sldMk cId="3747991992" sldId="270"/>
            <ac:cxnSpMk id="21" creationId="{5D1B8640-A4ED-F674-C2C5-F5613779D2C1}"/>
          </ac:cxnSpMkLst>
        </pc:cxnChg>
        <pc:cxnChg chg="add mod">
          <ac:chgData name="g21287_香川" userId="829563fd-6524-41a4-94bb-f98dd0d1f1fd" providerId="ADAL" clId="{76D192D9-3B74-43CC-B153-33C1E8C6AE3A}" dt="2023-08-25T07:33:42.176" v="5526" actId="14100"/>
          <ac:cxnSpMkLst>
            <pc:docMk/>
            <pc:sldMk cId="3747991992" sldId="270"/>
            <ac:cxnSpMk id="22" creationId="{5062C676-893C-8C16-33BC-F4C89414C776}"/>
          </ac:cxnSpMkLst>
        </pc:cxnChg>
        <pc:cxnChg chg="add mod">
          <ac:chgData name="g21287_香川" userId="829563fd-6524-41a4-94bb-f98dd0d1f1fd" providerId="ADAL" clId="{76D192D9-3B74-43CC-B153-33C1E8C6AE3A}" dt="2023-08-25T07:35:20.087" v="5642" actId="1038"/>
          <ac:cxnSpMkLst>
            <pc:docMk/>
            <pc:sldMk cId="3747991992" sldId="270"/>
            <ac:cxnSpMk id="27" creationId="{44D9D9BA-DE37-38BA-B56F-67D07F0EF9EB}"/>
          </ac:cxnSpMkLst>
        </pc:cxnChg>
        <pc:cxnChg chg="add mod">
          <ac:chgData name="g21287_香川" userId="829563fd-6524-41a4-94bb-f98dd0d1f1fd" providerId="ADAL" clId="{76D192D9-3B74-43CC-B153-33C1E8C6AE3A}" dt="2023-08-25T07:35:20.087" v="5642" actId="1038"/>
          <ac:cxnSpMkLst>
            <pc:docMk/>
            <pc:sldMk cId="3747991992" sldId="270"/>
            <ac:cxnSpMk id="28" creationId="{FB0B4CD4-CEDE-9034-A93A-521EDA4E6205}"/>
          </ac:cxnSpMkLst>
        </pc:cxnChg>
      </pc:sldChg>
      <pc:sldChg chg="modSp add del mod">
        <pc:chgData name="g21287_香川" userId="829563fd-6524-41a4-94bb-f98dd0d1f1fd" providerId="ADAL" clId="{76D192D9-3B74-43CC-B153-33C1E8C6AE3A}" dt="2023-08-25T06:29:31.645" v="2205" actId="47"/>
        <pc:sldMkLst>
          <pc:docMk/>
          <pc:sldMk cId="3901129956" sldId="270"/>
        </pc:sldMkLst>
        <pc:spChg chg="mod">
          <ac:chgData name="g21287_香川" userId="829563fd-6524-41a4-94bb-f98dd0d1f1fd" providerId="ADAL" clId="{76D192D9-3B74-43CC-B153-33C1E8C6AE3A}" dt="2023-08-25T06:28:42.261" v="2137" actId="368"/>
          <ac:spMkLst>
            <pc:docMk/>
            <pc:sldMk cId="3901129956" sldId="270"/>
            <ac:spMk id="10" creationId="{CA743965-E6D0-6810-63BA-8437FBC1F242}"/>
          </ac:spMkLst>
        </pc:spChg>
        <pc:spChg chg="mod">
          <ac:chgData name="g21287_香川" userId="829563fd-6524-41a4-94bb-f98dd0d1f1fd" providerId="ADAL" clId="{76D192D9-3B74-43CC-B153-33C1E8C6AE3A}" dt="2023-08-25T06:28:37.531" v="2134" actId="1038"/>
          <ac:spMkLst>
            <pc:docMk/>
            <pc:sldMk cId="3901129956" sldId="270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29:26.724" v="2204" actId="368"/>
          <ac:spMkLst>
            <pc:docMk/>
            <pc:sldMk cId="3901129956" sldId="270"/>
            <ac:spMk id="13" creationId="{062C0672-9BF1-4240-4ACF-1138EDA0A900}"/>
          </ac:spMkLst>
        </pc:spChg>
        <pc:spChg chg="mod ord">
          <ac:chgData name="g21287_香川" userId="829563fd-6524-41a4-94bb-f98dd0d1f1fd" providerId="ADAL" clId="{76D192D9-3B74-43CC-B153-33C1E8C6AE3A}" dt="2023-08-25T06:29:13.966" v="2192" actId="1037"/>
          <ac:spMkLst>
            <pc:docMk/>
            <pc:sldMk cId="3901129956" sldId="270"/>
            <ac:spMk id="14" creationId="{65AC6198-38FB-5871-DACC-0DE5A5FD9F71}"/>
          </ac:spMkLst>
        </pc:spChg>
      </pc:sldChg>
      <pc:sldChg chg="delSp modSp add del mod modAnim">
        <pc:chgData name="g21287_香川" userId="829563fd-6524-41a4-94bb-f98dd0d1f1fd" providerId="ADAL" clId="{76D192D9-3B74-43CC-B153-33C1E8C6AE3A}" dt="2023-08-25T06:37:06.110" v="2946" actId="47"/>
        <pc:sldMkLst>
          <pc:docMk/>
          <pc:sldMk cId="1094676889" sldId="271"/>
        </pc:sldMkLst>
        <pc:spChg chg="del">
          <ac:chgData name="g21287_香川" userId="829563fd-6524-41a4-94bb-f98dd0d1f1fd" providerId="ADAL" clId="{76D192D9-3B74-43CC-B153-33C1E8C6AE3A}" dt="2023-08-25T06:33:34.272" v="2882" actId="478"/>
          <ac:spMkLst>
            <pc:docMk/>
            <pc:sldMk cId="1094676889" sldId="271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6:33:38.365" v="2907" actId="1036"/>
          <ac:spMkLst>
            <pc:docMk/>
            <pc:sldMk cId="1094676889" sldId="271"/>
            <ac:spMk id="7" creationId="{A98C3B27-8D2B-D336-EDCB-4C3E74E9D91E}"/>
          </ac:spMkLst>
        </pc:spChg>
        <pc:spChg chg="mod">
          <ac:chgData name="g21287_香川" userId="829563fd-6524-41a4-94bb-f98dd0d1f1fd" providerId="ADAL" clId="{76D192D9-3B74-43CC-B153-33C1E8C6AE3A}" dt="2023-08-25T06:33:13.484" v="2780" actId="1036"/>
          <ac:spMkLst>
            <pc:docMk/>
            <pc:sldMk cId="1094676889" sldId="271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32:58.108" v="2741" actId="1037"/>
          <ac:spMkLst>
            <pc:docMk/>
            <pc:sldMk cId="1094676889" sldId="271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33:05.314" v="2768" actId="1035"/>
          <ac:spMkLst>
            <pc:docMk/>
            <pc:sldMk cId="1094676889" sldId="271"/>
            <ac:spMk id="13" creationId="{062C0672-9BF1-4240-4ACF-1138EDA0A900}"/>
          </ac:spMkLst>
        </pc:spChg>
      </pc:sldChg>
      <pc:sldChg chg="addSp delSp modSp add del mod modTransition">
        <pc:chgData name="g21287_香川" userId="829563fd-6524-41a4-94bb-f98dd0d1f1fd" providerId="ADAL" clId="{76D192D9-3B74-43CC-B153-33C1E8C6AE3A}" dt="2023-08-25T08:08:04.845" v="7737" actId="47"/>
        <pc:sldMkLst>
          <pc:docMk/>
          <pc:sldMk cId="2671405990" sldId="271"/>
        </pc:sldMkLst>
        <pc:spChg chg="add del mod">
          <ac:chgData name="g21287_香川" userId="829563fd-6524-41a4-94bb-f98dd0d1f1fd" providerId="ADAL" clId="{76D192D9-3B74-43CC-B153-33C1E8C6AE3A}" dt="2023-08-25T06:48:05.393" v="3985" actId="478"/>
          <ac:spMkLst>
            <pc:docMk/>
            <pc:sldMk cId="2671405990" sldId="271"/>
            <ac:spMk id="4" creationId="{A5ED20B3-C960-95A0-B00B-1ED78F350C5B}"/>
          </ac:spMkLst>
        </pc:spChg>
        <pc:spChg chg="mod">
          <ac:chgData name="g21287_香川" userId="829563fd-6524-41a4-94bb-f98dd0d1f1fd" providerId="ADAL" clId="{76D192D9-3B74-43CC-B153-33C1E8C6AE3A}" dt="2023-08-25T06:37:44.386" v="3150" actId="1038"/>
          <ac:spMkLst>
            <pc:docMk/>
            <pc:sldMk cId="2671405990" sldId="271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6:37:53.496" v="3179" actId="1036"/>
          <ac:spMkLst>
            <pc:docMk/>
            <pc:sldMk cId="2671405990" sldId="271"/>
            <ac:spMk id="7" creationId="{A98C3B27-8D2B-D336-EDCB-4C3E74E9D91E}"/>
          </ac:spMkLst>
        </pc:spChg>
        <pc:spChg chg="mod">
          <ac:chgData name="g21287_香川" userId="829563fd-6524-41a4-94bb-f98dd0d1f1fd" providerId="ADAL" clId="{76D192D9-3B74-43CC-B153-33C1E8C6AE3A}" dt="2023-08-25T06:37:58.866" v="3200" actId="1035"/>
          <ac:spMkLst>
            <pc:docMk/>
            <pc:sldMk cId="2671405990" sldId="271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38:15.067" v="3291" actId="1037"/>
          <ac:spMkLst>
            <pc:docMk/>
            <pc:sldMk cId="2671405990" sldId="271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6:38:23.757" v="3342" actId="1037"/>
          <ac:spMkLst>
            <pc:docMk/>
            <pc:sldMk cId="2671405990" sldId="271"/>
            <ac:spMk id="13" creationId="{062C0672-9BF1-4240-4ACF-1138EDA0A900}"/>
          </ac:spMkLst>
        </pc:spChg>
        <pc:spChg chg="add mod">
          <ac:chgData name="g21287_香川" userId="829563fd-6524-41a4-94bb-f98dd0d1f1fd" providerId="ADAL" clId="{76D192D9-3B74-43CC-B153-33C1E8C6AE3A}" dt="2023-08-25T06:48:27.101" v="3990"/>
          <ac:spMkLst>
            <pc:docMk/>
            <pc:sldMk cId="2671405990" sldId="271"/>
            <ac:spMk id="15" creationId="{6650DCB3-D326-12D8-5F74-A10E1C666162}"/>
          </ac:spMkLst>
        </pc:spChg>
        <pc:spChg chg="add mod">
          <ac:chgData name="g21287_香川" userId="829563fd-6524-41a4-94bb-f98dd0d1f1fd" providerId="ADAL" clId="{76D192D9-3B74-43CC-B153-33C1E8C6AE3A}" dt="2023-08-25T06:54:19.205" v="4284"/>
          <ac:spMkLst>
            <pc:docMk/>
            <pc:sldMk cId="2671405990" sldId="271"/>
            <ac:spMk id="16" creationId="{10D07187-CA61-609A-1E20-F266A93C1E60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17" creationId="{44BCF02C-67E0-E50D-D326-172BE033F123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18" creationId="{E325D42C-41BD-472B-9C8C-4815ABD46695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19" creationId="{5076F76A-8CDF-D325-B41F-6259EDF6ABB6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20" creationId="{E266589C-A6C6-87EB-15C2-A6823716CE31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21" creationId="{2E9BBA4B-447E-1386-3DCF-0C0CB4469C67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22" creationId="{816B2379-C477-B55F-9800-6148EB3A32F2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23" creationId="{CBDF94BD-C92E-893B-D4D3-36329D3F8E25}"/>
          </ac:spMkLst>
        </pc:spChg>
        <pc:spChg chg="add mod">
          <ac:chgData name="g21287_香川" userId="829563fd-6524-41a4-94bb-f98dd0d1f1fd" providerId="ADAL" clId="{76D192D9-3B74-43CC-B153-33C1E8C6AE3A}" dt="2023-08-25T07:58:32.802" v="7088" actId="1037"/>
          <ac:spMkLst>
            <pc:docMk/>
            <pc:sldMk cId="2671405990" sldId="271"/>
            <ac:spMk id="24" creationId="{1B1E698C-814A-94D5-FA8F-53A01B34BC4E}"/>
          </ac:spMkLst>
        </pc:spChg>
      </pc:sldChg>
      <pc:sldChg chg="addSp delSp modSp add del mod modTransition">
        <pc:chgData name="g21287_香川" userId="829563fd-6524-41a4-94bb-f98dd0d1f1fd" providerId="ADAL" clId="{76D192D9-3B74-43CC-B153-33C1E8C6AE3A}" dt="2023-08-25T08:44:54.464" v="10127" actId="47"/>
        <pc:sldMkLst>
          <pc:docMk/>
          <pc:sldMk cId="13911997" sldId="272"/>
        </pc:sldMkLst>
        <pc:spChg chg="add del mod">
          <ac:chgData name="g21287_香川" userId="829563fd-6524-41a4-94bb-f98dd0d1f1fd" providerId="ADAL" clId="{76D192D9-3B74-43CC-B153-33C1E8C6AE3A}" dt="2023-08-25T06:48:11.886" v="3986" actId="478"/>
          <ac:spMkLst>
            <pc:docMk/>
            <pc:sldMk cId="13911997" sldId="272"/>
            <ac:spMk id="4" creationId="{8929669B-D426-A83A-5F5F-8CFFE3C38D19}"/>
          </ac:spMkLst>
        </pc:spChg>
        <pc:spChg chg="mod">
          <ac:chgData name="g21287_香川" userId="829563fd-6524-41a4-94bb-f98dd0d1f1fd" providerId="ADAL" clId="{76D192D9-3B74-43CC-B153-33C1E8C6AE3A}" dt="2023-08-25T06:38:55.349" v="3511" actId="1037"/>
          <ac:spMkLst>
            <pc:docMk/>
            <pc:sldMk cId="13911997" sldId="272"/>
            <ac:spMk id="7" creationId="{A98C3B27-8D2B-D336-EDCB-4C3E74E9D91E}"/>
          </ac:spMkLst>
        </pc:spChg>
        <pc:spChg chg="mod">
          <ac:chgData name="g21287_香川" userId="829563fd-6524-41a4-94bb-f98dd0d1f1fd" providerId="ADAL" clId="{76D192D9-3B74-43CC-B153-33C1E8C6AE3A}" dt="2023-08-25T06:39:00.800" v="3527" actId="1036"/>
          <ac:spMkLst>
            <pc:docMk/>
            <pc:sldMk cId="13911997" sldId="272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39:24.320" v="3682" actId="1038"/>
          <ac:spMkLst>
            <pc:docMk/>
            <pc:sldMk cId="13911997" sldId="272"/>
            <ac:spMk id="13" creationId="{062C0672-9BF1-4240-4ACF-1138EDA0A900}"/>
          </ac:spMkLst>
        </pc:spChg>
        <pc:spChg chg="mod">
          <ac:chgData name="g21287_香川" userId="829563fd-6524-41a4-94bb-f98dd0d1f1fd" providerId="ADAL" clId="{76D192D9-3B74-43CC-B153-33C1E8C6AE3A}" dt="2023-08-25T08:07:49.145" v="7736"/>
          <ac:spMkLst>
            <pc:docMk/>
            <pc:sldMk cId="13911997" sldId="272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6:48:29.549" v="3991"/>
          <ac:spMkLst>
            <pc:docMk/>
            <pc:sldMk cId="13911997" sldId="272"/>
            <ac:spMk id="15" creationId="{0D7F2A0E-8946-6728-D27E-4391AE97A62E}"/>
          </ac:spMkLst>
        </pc:spChg>
        <pc:spChg chg="add mod">
          <ac:chgData name="g21287_香川" userId="829563fd-6524-41a4-94bb-f98dd0d1f1fd" providerId="ADAL" clId="{76D192D9-3B74-43CC-B153-33C1E8C6AE3A}" dt="2023-08-25T06:54:21.801" v="4285"/>
          <ac:spMkLst>
            <pc:docMk/>
            <pc:sldMk cId="13911997" sldId="272"/>
            <ac:spMk id="16" creationId="{A00E373A-27C4-E5FE-40B6-9DDA3997F3A4}"/>
          </ac:spMkLst>
        </pc:spChg>
      </pc:sldChg>
      <pc:sldChg chg="addSp delSp modSp add mod modNotesTx">
        <pc:chgData name="g21287_香川" userId="829563fd-6524-41a4-94bb-f98dd0d1f1fd" providerId="ADAL" clId="{76D192D9-3B74-43CC-B153-33C1E8C6AE3A}" dt="2023-08-25T15:25:12.033" v="14070" actId="1037"/>
        <pc:sldMkLst>
          <pc:docMk/>
          <pc:sldMk cId="396515133" sldId="273"/>
        </pc:sldMkLst>
        <pc:spChg chg="add mod">
          <ac:chgData name="g21287_香川" userId="829563fd-6524-41a4-94bb-f98dd0d1f1fd" providerId="ADAL" clId="{76D192D9-3B74-43CC-B153-33C1E8C6AE3A}" dt="2023-08-25T06:50:07.541" v="4057" actId="1036"/>
          <ac:spMkLst>
            <pc:docMk/>
            <pc:sldMk cId="396515133" sldId="273"/>
            <ac:spMk id="4" creationId="{509E37DF-55BD-B302-95BF-D13084E10BEA}"/>
          </ac:spMkLst>
        </pc:spChg>
        <pc:spChg chg="mod">
          <ac:chgData name="g21287_香川" userId="829563fd-6524-41a4-94bb-f98dd0d1f1fd" providerId="ADAL" clId="{76D192D9-3B74-43CC-B153-33C1E8C6AE3A}" dt="2023-08-25T06:42:35.627" v="3734" actId="1076"/>
          <ac:spMkLst>
            <pc:docMk/>
            <pc:sldMk cId="396515133" sldId="273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6:50:13.039" v="4059" actId="1035"/>
          <ac:spMkLst>
            <pc:docMk/>
            <pc:sldMk cId="396515133" sldId="273"/>
            <ac:spMk id="11" creationId="{6196AFF5-B1F0-ABCB-A33A-4D1448043E47}"/>
          </ac:spMkLst>
        </pc:spChg>
        <pc:spChg chg="mod">
          <ac:chgData name="g21287_香川" userId="829563fd-6524-41a4-94bb-f98dd0d1f1fd" providerId="ADAL" clId="{76D192D9-3B74-43CC-B153-33C1E8C6AE3A}" dt="2023-08-25T06:42:41.904" v="3775" actId="1037"/>
          <ac:spMkLst>
            <pc:docMk/>
            <pc:sldMk cId="396515133" sldId="273"/>
            <ac:spMk id="14" creationId="{65AC6198-38FB-5871-DACC-0DE5A5FD9F71}"/>
          </ac:spMkLst>
        </pc:spChg>
        <pc:spChg chg="add del mod">
          <ac:chgData name="g21287_香川" userId="829563fd-6524-41a4-94bb-f98dd0d1f1fd" providerId="ADAL" clId="{76D192D9-3B74-43CC-B153-33C1E8C6AE3A}" dt="2023-08-25T06:48:17.388" v="3987" actId="478"/>
          <ac:spMkLst>
            <pc:docMk/>
            <pc:sldMk cId="396515133" sldId="273"/>
            <ac:spMk id="15" creationId="{528DDB03-847F-34C0-6573-DF0DBD419227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15" creationId="{EF11B2E1-467E-00C0-D2E1-A88CCBA93ABE}"/>
          </ac:spMkLst>
        </pc:spChg>
        <pc:spChg chg="add mod">
          <ac:chgData name="g21287_香川" userId="829563fd-6524-41a4-94bb-f98dd0d1f1fd" providerId="ADAL" clId="{76D192D9-3B74-43CC-B153-33C1E8C6AE3A}" dt="2023-08-25T06:49:37.583" v="4042" actId="1076"/>
          <ac:spMkLst>
            <pc:docMk/>
            <pc:sldMk cId="396515133" sldId="273"/>
            <ac:spMk id="16" creationId="{527E174F-0D5C-E595-7E3F-0F2A1FF705FA}"/>
          </ac:spMkLst>
        </pc:spChg>
        <pc:spChg chg="add mod">
          <ac:chgData name="g21287_香川" userId="829563fd-6524-41a4-94bb-f98dd0d1f1fd" providerId="ADAL" clId="{76D192D9-3B74-43CC-B153-33C1E8C6AE3A}" dt="2023-08-25T06:54:33.970" v="4368" actId="1036"/>
          <ac:spMkLst>
            <pc:docMk/>
            <pc:sldMk cId="396515133" sldId="273"/>
            <ac:spMk id="17" creationId="{59E72E23-4F5F-17E4-12D9-8B5F9C506D84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18" creationId="{9DBAAB8C-818A-803C-C7FC-A99E6C32ABED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19" creationId="{F80B0398-7FD6-F01B-E957-D324DFBE874C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20" creationId="{5E527588-7912-351F-34C1-B520898CC2F2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21" creationId="{06775387-7537-0D20-937E-B0C735252760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22" creationId="{EC4F36D0-3478-9F5A-100C-693D960476AE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23" creationId="{0DA11F37-B9CA-D5DD-D6D8-E95D3BA27041}"/>
          </ac:spMkLst>
        </pc:spChg>
        <pc:spChg chg="add mod">
          <ac:chgData name="g21287_香川" userId="829563fd-6524-41a4-94bb-f98dd0d1f1fd" providerId="ADAL" clId="{76D192D9-3B74-43CC-B153-33C1E8C6AE3A}" dt="2023-08-25T15:25:12.033" v="14070" actId="1037"/>
          <ac:spMkLst>
            <pc:docMk/>
            <pc:sldMk cId="396515133" sldId="273"/>
            <ac:spMk id="24" creationId="{4E22C20C-D081-A647-DB48-FB1941765799}"/>
          </ac:spMkLst>
        </pc:spChg>
      </pc:sldChg>
      <pc:sldChg chg="new del">
        <pc:chgData name="g21287_香川" userId="829563fd-6524-41a4-94bb-f98dd0d1f1fd" providerId="ADAL" clId="{76D192D9-3B74-43CC-B153-33C1E8C6AE3A}" dt="2023-08-25T06:42:25.932" v="3732" actId="680"/>
        <pc:sldMkLst>
          <pc:docMk/>
          <pc:sldMk cId="2580896894" sldId="273"/>
        </pc:sldMkLst>
      </pc:sldChg>
      <pc:sldChg chg="addSp delSp modSp add del mod modTransition delAnim modAnim">
        <pc:chgData name="g21287_香川" userId="829563fd-6524-41a4-94bb-f98dd0d1f1fd" providerId="ADAL" clId="{76D192D9-3B74-43CC-B153-33C1E8C6AE3A}" dt="2023-08-25T07:24:45.245" v="5244" actId="47"/>
        <pc:sldMkLst>
          <pc:docMk/>
          <pc:sldMk cId="942103108" sldId="274"/>
        </pc:sldMkLst>
        <pc:spChg chg="del">
          <ac:chgData name="g21287_香川" userId="829563fd-6524-41a4-94bb-f98dd0d1f1fd" providerId="ADAL" clId="{76D192D9-3B74-43CC-B153-33C1E8C6AE3A}" dt="2023-08-25T07:04:55.311" v="4873" actId="478"/>
          <ac:spMkLst>
            <pc:docMk/>
            <pc:sldMk cId="942103108" sldId="274"/>
            <ac:spMk id="17" creationId="{D9BDF42A-4FDF-BD55-A9C9-D88B5B65BC1A}"/>
          </ac:spMkLst>
        </pc:spChg>
        <pc:spChg chg="del">
          <ac:chgData name="g21287_香川" userId="829563fd-6524-41a4-94bb-f98dd0d1f1fd" providerId="ADAL" clId="{76D192D9-3B74-43CC-B153-33C1E8C6AE3A}" dt="2023-08-25T07:04:58.281" v="4874" actId="478"/>
          <ac:spMkLst>
            <pc:docMk/>
            <pc:sldMk cId="942103108" sldId="274"/>
            <ac:spMk id="18" creationId="{97194496-0338-C154-66E1-D74F0860565D}"/>
          </ac:spMkLst>
        </pc:spChg>
        <pc:spChg chg="del">
          <ac:chgData name="g21287_香川" userId="829563fd-6524-41a4-94bb-f98dd0d1f1fd" providerId="ADAL" clId="{76D192D9-3B74-43CC-B153-33C1E8C6AE3A}" dt="2023-08-25T07:05:01.355" v="4875" actId="478"/>
          <ac:spMkLst>
            <pc:docMk/>
            <pc:sldMk cId="942103108" sldId="274"/>
            <ac:spMk id="19" creationId="{18136079-7F9F-9520-06EE-27EC3FB30DFE}"/>
          </ac:spMkLst>
        </pc:spChg>
        <pc:spChg chg="add mod">
          <ac:chgData name="g21287_香川" userId="829563fd-6524-41a4-94bb-f98dd0d1f1fd" providerId="ADAL" clId="{76D192D9-3B74-43CC-B153-33C1E8C6AE3A}" dt="2023-08-25T07:15:11.791" v="5073" actId="1076"/>
          <ac:spMkLst>
            <pc:docMk/>
            <pc:sldMk cId="942103108" sldId="274"/>
            <ac:spMk id="25" creationId="{02A0EC95-8FC4-A389-6EC9-D0044C57A924}"/>
          </ac:spMkLst>
        </pc:spChg>
        <pc:spChg chg="add mod">
          <ac:chgData name="g21287_香川" userId="829563fd-6524-41a4-94bb-f98dd0d1f1fd" providerId="ADAL" clId="{76D192D9-3B74-43CC-B153-33C1E8C6AE3A}" dt="2023-08-25T07:16:27.417" v="5132" actId="20577"/>
          <ac:spMkLst>
            <pc:docMk/>
            <pc:sldMk cId="942103108" sldId="274"/>
            <ac:spMk id="26" creationId="{37F161A1-2B1C-609E-8BC2-8CB226F0B87D}"/>
          </ac:spMkLst>
        </pc:spChg>
        <pc:spChg chg="add mod">
          <ac:chgData name="g21287_香川" userId="829563fd-6524-41a4-94bb-f98dd0d1f1fd" providerId="ADAL" clId="{76D192D9-3B74-43CC-B153-33C1E8C6AE3A}" dt="2023-08-25T07:17:20.395" v="5207" actId="20577"/>
          <ac:spMkLst>
            <pc:docMk/>
            <pc:sldMk cId="942103108" sldId="274"/>
            <ac:spMk id="27" creationId="{FDC2C3B2-5F4B-12DC-8BD0-6ACB2C9CB02C}"/>
          </ac:spMkLst>
        </pc:spChg>
        <pc:picChg chg="add mod">
          <ac:chgData name="g21287_香川" userId="829563fd-6524-41a4-94bb-f98dd0d1f1fd" providerId="ADAL" clId="{76D192D9-3B74-43CC-B153-33C1E8C6AE3A}" dt="2023-08-25T07:24:07.647" v="5241" actId="1076"/>
          <ac:picMkLst>
            <pc:docMk/>
            <pc:sldMk cId="942103108" sldId="274"/>
            <ac:picMk id="20" creationId="{29D4E975-52E7-0408-823C-599A4349765E}"/>
          </ac:picMkLst>
        </pc:picChg>
        <pc:picChg chg="add mod">
          <ac:chgData name="g21287_香川" userId="829563fd-6524-41a4-94bb-f98dd0d1f1fd" providerId="ADAL" clId="{76D192D9-3B74-43CC-B153-33C1E8C6AE3A}" dt="2023-08-25T07:24:07.647" v="5241" actId="1076"/>
          <ac:picMkLst>
            <pc:docMk/>
            <pc:sldMk cId="942103108" sldId="274"/>
            <ac:picMk id="22" creationId="{DD577207-3A7D-5E89-E82E-D921A9BF1DF0}"/>
          </ac:picMkLst>
        </pc:picChg>
        <pc:picChg chg="add mod">
          <ac:chgData name="g21287_香川" userId="829563fd-6524-41a4-94bb-f98dd0d1f1fd" providerId="ADAL" clId="{76D192D9-3B74-43CC-B153-33C1E8C6AE3A}" dt="2023-08-25T07:24:07.647" v="5241" actId="1076"/>
          <ac:picMkLst>
            <pc:docMk/>
            <pc:sldMk cId="942103108" sldId="274"/>
            <ac:picMk id="24" creationId="{6AA6E994-646C-45EF-72BD-8485888DD9ED}"/>
          </ac:picMkLst>
        </pc:picChg>
      </pc:sldChg>
      <pc:sldChg chg="add del">
        <pc:chgData name="g21287_香川" userId="829563fd-6524-41a4-94bb-f98dd0d1f1fd" providerId="ADAL" clId="{76D192D9-3B74-43CC-B153-33C1E8C6AE3A}" dt="2023-08-25T07:02:20.850" v="4871" actId="47"/>
        <pc:sldMkLst>
          <pc:docMk/>
          <pc:sldMk cId="1705848779" sldId="274"/>
        </pc:sldMkLst>
      </pc:sldChg>
      <pc:sldChg chg="addSp delSp modSp add mod addAnim delAnim modAnim modNotesTx">
        <pc:chgData name="g21287_香川" userId="829563fd-6524-41a4-94bb-f98dd0d1f1fd" providerId="ADAL" clId="{76D192D9-3B74-43CC-B153-33C1E8C6AE3A}" dt="2023-08-28T06:18:28.041" v="17128" actId="1038"/>
        <pc:sldMkLst>
          <pc:docMk/>
          <pc:sldMk cId="3955004334" sldId="274"/>
        </pc:sldMkLst>
        <pc:spChg chg="add mod">
          <ac:chgData name="g21287_香川" userId="829563fd-6524-41a4-94bb-f98dd0d1f1fd" providerId="ADAL" clId="{76D192D9-3B74-43CC-B153-33C1E8C6AE3A}" dt="2023-08-25T07:45:43.629" v="5989" actId="465"/>
          <ac:spMkLst>
            <pc:docMk/>
            <pc:sldMk cId="3955004334" sldId="274"/>
            <ac:spMk id="4" creationId="{815D8C49-E6AC-82AE-9E98-F40107BF443B}"/>
          </ac:spMkLst>
        </pc:spChg>
        <pc:spChg chg="mod">
          <ac:chgData name="g21287_香川" userId="829563fd-6524-41a4-94bb-f98dd0d1f1fd" providerId="ADAL" clId="{76D192D9-3B74-43CC-B153-33C1E8C6AE3A}" dt="2023-08-25T09:12:22.821" v="10249" actId="20577"/>
          <ac:spMkLst>
            <pc:docMk/>
            <pc:sldMk cId="3955004334" sldId="274"/>
            <ac:spMk id="9" creationId="{F55DE920-156C-C15D-F6B6-C40B11750AD8}"/>
          </ac:spMkLst>
        </pc:spChg>
        <pc:spChg chg="add mod">
          <ac:chgData name="g21287_香川" userId="829563fd-6524-41a4-94bb-f98dd0d1f1fd" providerId="ADAL" clId="{76D192D9-3B74-43CC-B153-33C1E8C6AE3A}" dt="2023-08-25T07:45:43.629" v="5989" actId="465"/>
          <ac:spMkLst>
            <pc:docMk/>
            <pc:sldMk cId="3955004334" sldId="274"/>
            <ac:spMk id="18" creationId="{28D889F0-6309-D806-CE0D-8A39A0D7F5CD}"/>
          </ac:spMkLst>
        </pc:spChg>
        <pc:spChg chg="add mod">
          <ac:chgData name="g21287_香川" userId="829563fd-6524-41a4-94bb-f98dd0d1f1fd" providerId="ADAL" clId="{76D192D9-3B74-43CC-B153-33C1E8C6AE3A}" dt="2023-08-25T07:45:17.055" v="5985" actId="1076"/>
          <ac:spMkLst>
            <pc:docMk/>
            <pc:sldMk cId="3955004334" sldId="274"/>
            <ac:spMk id="19" creationId="{CF7AFADB-F145-0F41-A4D7-C1E164DE072F}"/>
          </ac:spMkLst>
        </pc:spChg>
        <pc:spChg chg="add mod">
          <ac:chgData name="g21287_香川" userId="829563fd-6524-41a4-94bb-f98dd0d1f1fd" providerId="ADAL" clId="{76D192D9-3B74-43CC-B153-33C1E8C6AE3A}" dt="2023-08-25T07:49:39.323" v="6133" actId="20577"/>
          <ac:spMkLst>
            <pc:docMk/>
            <pc:sldMk cId="3955004334" sldId="274"/>
            <ac:spMk id="20" creationId="{1202EEF9-541A-BC3D-3E36-132CC95194E8}"/>
          </ac:spMkLst>
        </pc:spChg>
        <pc:spChg chg="add mod">
          <ac:chgData name="g21287_香川" userId="829563fd-6524-41a4-94bb-f98dd0d1f1fd" providerId="ADAL" clId="{76D192D9-3B74-43CC-B153-33C1E8C6AE3A}" dt="2023-08-25T07:49:19.357" v="6073" actId="20577"/>
          <ac:spMkLst>
            <pc:docMk/>
            <pc:sldMk cId="3955004334" sldId="274"/>
            <ac:spMk id="21" creationId="{E34DB855-CEDE-1CD3-CFAF-EF58775330CA}"/>
          </ac:spMkLst>
        </pc:spChg>
        <pc:spChg chg="add del mod">
          <ac:chgData name="g21287_香川" userId="829563fd-6524-41a4-94bb-f98dd0d1f1fd" providerId="ADAL" clId="{76D192D9-3B74-43CC-B153-33C1E8C6AE3A}" dt="2023-08-25T07:50:25.113" v="6243" actId="20577"/>
          <ac:spMkLst>
            <pc:docMk/>
            <pc:sldMk cId="3955004334" sldId="274"/>
            <ac:spMk id="22" creationId="{3A57BC1A-F94F-999D-B6B6-4FAD12331922}"/>
          </ac:spMkLst>
        </pc:spChg>
        <pc:spChg chg="add mod">
          <ac:chgData name="g21287_香川" userId="829563fd-6524-41a4-94bb-f98dd0d1f1fd" providerId="ADAL" clId="{76D192D9-3B74-43CC-B153-33C1E8C6AE3A}" dt="2023-08-25T07:49:56.745" v="6186" actId="20577"/>
          <ac:spMkLst>
            <pc:docMk/>
            <pc:sldMk cId="3955004334" sldId="274"/>
            <ac:spMk id="23" creationId="{205B8C48-94F5-066C-C36F-1C03A1733E72}"/>
          </ac:spMkLst>
        </pc:spChg>
        <pc:picChg chg="add mod">
          <ac:chgData name="g21287_香川" userId="829563fd-6524-41a4-94bb-f98dd0d1f1fd" providerId="ADAL" clId="{76D192D9-3B74-43CC-B153-33C1E8C6AE3A}" dt="2023-08-28T06:18:28.041" v="17128" actId="1038"/>
          <ac:picMkLst>
            <pc:docMk/>
            <pc:sldMk cId="3955004334" sldId="274"/>
            <ac:picMk id="24" creationId="{45C04984-C563-8C62-301D-03797EC84598}"/>
          </ac:picMkLst>
        </pc:picChg>
        <pc:picChg chg="add del mod">
          <ac:chgData name="g21287_香川" userId="829563fd-6524-41a4-94bb-f98dd0d1f1fd" providerId="ADAL" clId="{76D192D9-3B74-43CC-B153-33C1E8C6AE3A}" dt="2023-08-25T15:04:57.579" v="12995" actId="478"/>
          <ac:picMkLst>
            <pc:docMk/>
            <pc:sldMk cId="3955004334" sldId="274"/>
            <ac:picMk id="24" creationId="{9E0A13E3-E6E1-BF79-0D90-2D3F20220D50}"/>
          </ac:picMkLst>
        </pc:picChg>
        <pc:picChg chg="add del mod">
          <ac:chgData name="g21287_香川" userId="829563fd-6524-41a4-94bb-f98dd0d1f1fd" providerId="ADAL" clId="{76D192D9-3B74-43CC-B153-33C1E8C6AE3A}" dt="2023-08-25T15:01:20.580" v="12829" actId="478"/>
          <ac:picMkLst>
            <pc:docMk/>
            <pc:sldMk cId="3955004334" sldId="274"/>
            <ac:picMk id="26" creationId="{E9CF7254-DB34-EB97-34C0-53311AEEFBD7}"/>
          </ac:picMkLst>
        </pc:picChg>
        <pc:picChg chg="add del mod">
          <ac:chgData name="g21287_香川" userId="829563fd-6524-41a4-94bb-f98dd0d1f1fd" providerId="ADAL" clId="{76D192D9-3B74-43CC-B153-33C1E8C6AE3A}" dt="2023-08-28T06:16:04.556" v="16988" actId="478"/>
          <ac:picMkLst>
            <pc:docMk/>
            <pc:sldMk cId="3955004334" sldId="274"/>
            <ac:picMk id="27" creationId="{54369CEF-CA94-643C-E5AB-31D7120B52CC}"/>
          </ac:picMkLst>
        </pc:picChg>
        <pc:picChg chg="add mod">
          <ac:chgData name="g21287_香川" userId="829563fd-6524-41a4-94bb-f98dd0d1f1fd" providerId="ADAL" clId="{76D192D9-3B74-43CC-B153-33C1E8C6AE3A}" dt="2023-08-25T15:05:04.713" v="13076" actId="1038"/>
          <ac:picMkLst>
            <pc:docMk/>
            <pc:sldMk cId="3955004334" sldId="274"/>
            <ac:picMk id="28" creationId="{43242D7A-C736-96BA-A4D6-EA3DA08A4798}"/>
          </ac:picMkLst>
        </pc:picChg>
      </pc:sldChg>
      <pc:sldChg chg="addSp delSp modSp add mod modTransition delAnim modAnim modNotesTx">
        <pc:chgData name="g21287_香川" userId="829563fd-6524-41a4-94bb-f98dd0d1f1fd" providerId="ADAL" clId="{76D192D9-3B74-43CC-B153-33C1E8C6AE3A}" dt="2023-08-28T06:17:36.666" v="17123" actId="1038"/>
        <pc:sldMkLst>
          <pc:docMk/>
          <pc:sldMk cId="695619345" sldId="275"/>
        </pc:sldMkLst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4" creationId="{815D8C49-E6AC-82AE-9E98-F40107BF443B}"/>
          </ac:spMkLst>
        </pc:spChg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18" creationId="{28D889F0-6309-D806-CE0D-8A39A0D7F5CD}"/>
          </ac:spMkLst>
        </pc:spChg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19" creationId="{CF7AFADB-F145-0F41-A4D7-C1E164DE072F}"/>
          </ac:spMkLst>
        </pc:spChg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20" creationId="{1202EEF9-541A-BC3D-3E36-132CC95194E8}"/>
          </ac:spMkLst>
        </pc:spChg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22" creationId="{3A57BC1A-F94F-999D-B6B6-4FAD12331922}"/>
          </ac:spMkLst>
        </pc:spChg>
        <pc:spChg chg="mod">
          <ac:chgData name="g21287_香川" userId="829563fd-6524-41a4-94bb-f98dd0d1f1fd" providerId="ADAL" clId="{76D192D9-3B74-43CC-B153-33C1E8C6AE3A}" dt="2023-08-25T07:52:07.289" v="6328" actId="1036"/>
          <ac:spMkLst>
            <pc:docMk/>
            <pc:sldMk cId="695619345" sldId="275"/>
            <ac:spMk id="23" creationId="{205B8C48-94F5-066C-C36F-1C03A1733E72}"/>
          </ac:spMkLst>
        </pc:spChg>
        <pc:spChg chg="add del mod">
          <ac:chgData name="g21287_香川" userId="829563fd-6524-41a4-94bb-f98dd0d1f1fd" providerId="ADAL" clId="{76D192D9-3B74-43CC-B153-33C1E8C6AE3A}" dt="2023-08-25T09:09:08.372" v="10177" actId="478"/>
          <ac:spMkLst>
            <pc:docMk/>
            <pc:sldMk cId="695619345" sldId="275"/>
            <ac:spMk id="24" creationId="{0B49FC83-D2D6-91FC-2FC9-A4331A6C9EB3}"/>
          </ac:spMkLst>
        </pc:spChg>
        <pc:spChg chg="add mod ord">
          <ac:chgData name="g21287_香川" userId="829563fd-6524-41a4-94bb-f98dd0d1f1fd" providerId="ADAL" clId="{76D192D9-3B74-43CC-B153-33C1E8C6AE3A}" dt="2023-08-25T09:15:59.042" v="10423" actId="207"/>
          <ac:spMkLst>
            <pc:docMk/>
            <pc:sldMk cId="695619345" sldId="275"/>
            <ac:spMk id="25" creationId="{1EF08855-0314-B014-0575-B2D7A329BD83}"/>
          </ac:spMkLst>
        </pc:spChg>
        <pc:picChg chg="add del mod">
          <ac:chgData name="g21287_香川" userId="829563fd-6524-41a4-94bb-f98dd0d1f1fd" providerId="ADAL" clId="{76D192D9-3B74-43CC-B153-33C1E8C6AE3A}" dt="2023-08-28T06:16:45.562" v="17037" actId="478"/>
          <ac:picMkLst>
            <pc:docMk/>
            <pc:sldMk cId="695619345" sldId="275"/>
            <ac:picMk id="24" creationId="{099728EA-2353-8B42-6307-F0FE960F5711}"/>
          </ac:picMkLst>
        </pc:picChg>
        <pc:picChg chg="add del mod">
          <ac:chgData name="g21287_香川" userId="829563fd-6524-41a4-94bb-f98dd0d1f1fd" providerId="ADAL" clId="{76D192D9-3B74-43CC-B153-33C1E8C6AE3A}" dt="2023-08-25T15:04:43.034" v="12993" actId="478"/>
          <ac:picMkLst>
            <pc:docMk/>
            <pc:sldMk cId="695619345" sldId="275"/>
            <ac:picMk id="26" creationId="{0D411966-A4AE-BBF6-C26B-4EA9B1DE328E}"/>
          </ac:picMkLst>
        </pc:picChg>
        <pc:picChg chg="add mod">
          <ac:chgData name="g21287_香川" userId="829563fd-6524-41a4-94bb-f98dd0d1f1fd" providerId="ADAL" clId="{76D192D9-3B74-43CC-B153-33C1E8C6AE3A}" dt="2023-08-28T06:16:56.543" v="17108" actId="1038"/>
          <ac:picMkLst>
            <pc:docMk/>
            <pc:sldMk cId="695619345" sldId="275"/>
            <ac:picMk id="26" creationId="{2F057EB3-CBA6-0285-A928-A8E16987D73D}"/>
          </ac:picMkLst>
        </pc:picChg>
        <pc:picChg chg="add del mod">
          <ac:chgData name="g21287_香川" userId="829563fd-6524-41a4-94bb-f98dd0d1f1fd" providerId="ADAL" clId="{76D192D9-3B74-43CC-B153-33C1E8C6AE3A}" dt="2023-08-28T06:17:23.126" v="17110"/>
          <ac:picMkLst>
            <pc:docMk/>
            <pc:sldMk cId="695619345" sldId="275"/>
            <ac:picMk id="27" creationId="{D7BC8A23-A53B-6A0A-A1ED-97642D3370BA}"/>
          </ac:picMkLst>
        </pc:picChg>
        <pc:picChg chg="add mod">
          <ac:chgData name="g21287_香川" userId="829563fd-6524-41a4-94bb-f98dd0d1f1fd" providerId="ADAL" clId="{76D192D9-3B74-43CC-B153-33C1E8C6AE3A}" dt="2023-08-25T09:09:54.299" v="10186" actId="1076"/>
          <ac:picMkLst>
            <pc:docMk/>
            <pc:sldMk cId="695619345" sldId="275"/>
            <ac:picMk id="28" creationId="{24FA3F46-E7D6-0086-B93D-DA21399D3F9B}"/>
          </ac:picMkLst>
        </pc:picChg>
        <pc:picChg chg="add del mod">
          <ac:chgData name="g21287_香川" userId="829563fd-6524-41a4-94bb-f98dd0d1f1fd" providerId="ADAL" clId="{76D192D9-3B74-43CC-B153-33C1E8C6AE3A}" dt="2023-08-25T15:02:25.075" v="12874" actId="478"/>
          <ac:picMkLst>
            <pc:docMk/>
            <pc:sldMk cId="695619345" sldId="275"/>
            <ac:picMk id="29" creationId="{A62A8E04-127F-A962-7A9B-B3E9BF72D4CF}"/>
          </ac:picMkLst>
        </pc:picChg>
        <pc:picChg chg="add mod">
          <ac:chgData name="g21287_香川" userId="829563fd-6524-41a4-94bb-f98dd0d1f1fd" providerId="ADAL" clId="{76D192D9-3B74-43CC-B153-33C1E8C6AE3A}" dt="2023-08-28T06:17:36.666" v="17123" actId="1038"/>
          <ac:picMkLst>
            <pc:docMk/>
            <pc:sldMk cId="695619345" sldId="275"/>
            <ac:picMk id="30" creationId="{217F2688-823E-17CE-18C0-F72014CB9CEF}"/>
          </ac:picMkLst>
        </pc:picChg>
      </pc:sldChg>
      <pc:sldChg chg="add del">
        <pc:chgData name="g21287_香川" userId="829563fd-6524-41a4-94bb-f98dd0d1f1fd" providerId="ADAL" clId="{76D192D9-3B74-43CC-B153-33C1E8C6AE3A}" dt="2023-08-25T07:52:31.769" v="6333" actId="47"/>
        <pc:sldMkLst>
          <pc:docMk/>
          <pc:sldMk cId="312272577" sldId="276"/>
        </pc:sldMkLst>
      </pc:sldChg>
      <pc:sldChg chg="addSp delSp modSp add mod ord modTransition modAnim modNotesTx">
        <pc:chgData name="g21287_香川" userId="829563fd-6524-41a4-94bb-f98dd0d1f1fd" providerId="ADAL" clId="{76D192D9-3B74-43CC-B153-33C1E8C6AE3A}" dt="2023-08-28T06:19:24.374" v="17141"/>
        <pc:sldMkLst>
          <pc:docMk/>
          <pc:sldMk cId="2396687486" sldId="277"/>
        </pc:sldMkLst>
        <pc:picChg chg="add del mod">
          <ac:chgData name="g21287_香川" userId="829563fd-6524-41a4-94bb-f98dd0d1f1fd" providerId="ADAL" clId="{76D192D9-3B74-43CC-B153-33C1E8C6AE3A}" dt="2023-08-28T06:19:23.983" v="17140" actId="478"/>
          <ac:picMkLst>
            <pc:docMk/>
            <pc:sldMk cId="2396687486" sldId="277"/>
            <ac:picMk id="24" creationId="{DADA69A4-CD45-0E31-1E91-CD2066F076D1}"/>
          </ac:picMkLst>
        </pc:picChg>
        <pc:picChg chg="add del mod">
          <ac:chgData name="g21287_香川" userId="829563fd-6524-41a4-94bb-f98dd0d1f1fd" providerId="ADAL" clId="{76D192D9-3B74-43CC-B153-33C1E8C6AE3A}" dt="2023-08-25T08:18:36.617" v="8128" actId="21"/>
          <ac:picMkLst>
            <pc:docMk/>
            <pc:sldMk cId="2396687486" sldId="277"/>
            <ac:picMk id="25" creationId="{281B98F7-D078-8D1C-05EC-44DB268BAEB4}"/>
          </ac:picMkLst>
        </pc:picChg>
        <pc:picChg chg="add mod">
          <ac:chgData name="g21287_香川" userId="829563fd-6524-41a4-94bb-f98dd0d1f1fd" providerId="ADAL" clId="{76D192D9-3B74-43CC-B153-33C1E8C6AE3A}" dt="2023-08-25T09:45:15.252" v="10970" actId="14100"/>
          <ac:picMkLst>
            <pc:docMk/>
            <pc:sldMk cId="2396687486" sldId="277"/>
            <ac:picMk id="25" creationId="{83B03B44-F2F1-AD27-637F-4FA736F65D28}"/>
          </ac:picMkLst>
        </pc:picChg>
        <pc:picChg chg="add mod">
          <ac:chgData name="g21287_香川" userId="829563fd-6524-41a4-94bb-f98dd0d1f1fd" providerId="ADAL" clId="{76D192D9-3B74-43CC-B153-33C1E8C6AE3A}" dt="2023-08-25T08:19:38.852" v="8223" actId="1038"/>
          <ac:picMkLst>
            <pc:docMk/>
            <pc:sldMk cId="2396687486" sldId="277"/>
            <ac:picMk id="26" creationId="{8B9EAC83-CE33-BDDD-7849-00CC715125B6}"/>
          </ac:picMkLst>
        </pc:picChg>
        <pc:picChg chg="add del mod">
          <ac:chgData name="g21287_香川" userId="829563fd-6524-41a4-94bb-f98dd0d1f1fd" providerId="ADAL" clId="{76D192D9-3B74-43CC-B153-33C1E8C6AE3A}" dt="2023-08-25T15:01:41.562" v="12868" actId="478"/>
          <ac:picMkLst>
            <pc:docMk/>
            <pc:sldMk cId="2396687486" sldId="277"/>
            <ac:picMk id="27" creationId="{12155B2E-C3A1-8C82-DE81-31DDE11DEEA0}"/>
          </ac:picMkLst>
        </pc:picChg>
        <pc:picChg chg="add mod">
          <ac:chgData name="g21287_香川" userId="829563fd-6524-41a4-94bb-f98dd0d1f1fd" providerId="ADAL" clId="{76D192D9-3B74-43CC-B153-33C1E8C6AE3A}" dt="2023-08-28T06:19:24.374" v="17141"/>
          <ac:picMkLst>
            <pc:docMk/>
            <pc:sldMk cId="2396687486" sldId="277"/>
            <ac:picMk id="27" creationId="{49712EE7-EF72-1FDF-8A7E-137CDDA77697}"/>
          </ac:picMkLst>
        </pc:picChg>
        <pc:picChg chg="add mod">
          <ac:chgData name="g21287_香川" userId="829563fd-6524-41a4-94bb-f98dd0d1f1fd" providerId="ADAL" clId="{76D192D9-3B74-43CC-B153-33C1E8C6AE3A}" dt="2023-08-25T08:24:33.390" v="8292" actId="14100"/>
          <ac:picMkLst>
            <pc:docMk/>
            <pc:sldMk cId="2396687486" sldId="277"/>
            <ac:picMk id="28" creationId="{C00B5451-2078-48E7-BB34-748C10317939}"/>
          </ac:picMkLst>
        </pc:picChg>
        <pc:picChg chg="add mod">
          <ac:chgData name="g21287_香川" userId="829563fd-6524-41a4-94bb-f98dd0d1f1fd" providerId="ADAL" clId="{76D192D9-3B74-43CC-B153-33C1E8C6AE3A}" dt="2023-08-25T10:39:58.495" v="12347" actId="1037"/>
          <ac:picMkLst>
            <pc:docMk/>
            <pc:sldMk cId="2396687486" sldId="277"/>
            <ac:picMk id="29" creationId="{4D1BE43B-6525-4B57-4810-40E6DB700B0F}"/>
          </ac:picMkLst>
        </pc:picChg>
        <pc:picChg chg="add mod">
          <ac:chgData name="g21287_香川" userId="829563fd-6524-41a4-94bb-f98dd0d1f1fd" providerId="ADAL" clId="{76D192D9-3B74-43CC-B153-33C1E8C6AE3A}" dt="2023-08-25T15:05:34.287" v="13153" actId="1037"/>
          <ac:picMkLst>
            <pc:docMk/>
            <pc:sldMk cId="2396687486" sldId="277"/>
            <ac:picMk id="30" creationId="{E189BD19-7DB4-73C5-BA87-5416BDDEE5D6}"/>
          </ac:picMkLst>
        </pc:picChg>
      </pc:sldChg>
      <pc:sldChg chg="modSp add del mod">
        <pc:chgData name="g21287_香川" userId="829563fd-6524-41a4-94bb-f98dd0d1f1fd" providerId="ADAL" clId="{76D192D9-3B74-43CC-B153-33C1E8C6AE3A}" dt="2023-08-25T07:53:57.187" v="6393" actId="47"/>
        <pc:sldMkLst>
          <pc:docMk/>
          <pc:sldMk cId="700320222" sldId="278"/>
        </pc:sldMkLst>
        <pc:spChg chg="mod">
          <ac:chgData name="g21287_香川" userId="829563fd-6524-41a4-94bb-f98dd0d1f1fd" providerId="ADAL" clId="{76D192D9-3B74-43CC-B153-33C1E8C6AE3A}" dt="2023-08-25T07:53:54.380" v="6392" actId="368"/>
          <ac:spMkLst>
            <pc:docMk/>
            <pc:sldMk cId="700320222" sldId="278"/>
            <ac:spMk id="17" creationId="{B8D2527B-CFEE-917C-78FF-3EEBDC99E6E0}"/>
          </ac:spMkLst>
        </pc:spChg>
        <pc:spChg chg="mod">
          <ac:chgData name="g21287_香川" userId="829563fd-6524-41a4-94bb-f98dd0d1f1fd" providerId="ADAL" clId="{76D192D9-3B74-43CC-B153-33C1E8C6AE3A}" dt="2023-08-25T07:53:54.380" v="6392" actId="368"/>
          <ac:spMkLst>
            <pc:docMk/>
            <pc:sldMk cId="700320222" sldId="278"/>
            <ac:spMk id="21" creationId="{E34DB855-CEDE-1CD3-CFAF-EF58775330CA}"/>
          </ac:spMkLst>
        </pc:spChg>
      </pc:sldChg>
      <pc:sldChg chg="addSp delSp modSp add mod modTransition delAnim modAnim modNotesTx">
        <pc:chgData name="g21287_香川" userId="829563fd-6524-41a4-94bb-f98dd0d1f1fd" providerId="ADAL" clId="{76D192D9-3B74-43CC-B153-33C1E8C6AE3A}" dt="2023-08-28T06:20:29.825" v="17150" actId="1038"/>
        <pc:sldMkLst>
          <pc:docMk/>
          <pc:sldMk cId="3707537355" sldId="278"/>
        </pc:sldMkLst>
        <pc:spChg chg="mod">
          <ac:chgData name="g21287_香川" userId="829563fd-6524-41a4-94bb-f98dd0d1f1fd" providerId="ADAL" clId="{76D192D9-3B74-43CC-B153-33C1E8C6AE3A}" dt="2023-08-25T07:54:19.176" v="6496" actId="1035"/>
          <ac:spMkLst>
            <pc:docMk/>
            <pc:sldMk cId="3707537355" sldId="278"/>
            <ac:spMk id="4" creationId="{815D8C49-E6AC-82AE-9E98-F40107BF443B}"/>
          </ac:spMkLst>
        </pc:spChg>
        <pc:spChg chg="mod">
          <ac:chgData name="g21287_香川" userId="829563fd-6524-41a4-94bb-f98dd0d1f1fd" providerId="ADAL" clId="{76D192D9-3B74-43CC-B153-33C1E8C6AE3A}" dt="2023-08-25T07:54:11.118" v="6459" actId="1035"/>
          <ac:spMkLst>
            <pc:docMk/>
            <pc:sldMk cId="3707537355" sldId="278"/>
            <ac:spMk id="17" creationId="{B8D2527B-CFEE-917C-78FF-3EEBDC99E6E0}"/>
          </ac:spMkLst>
        </pc:spChg>
        <pc:spChg chg="mod">
          <ac:chgData name="g21287_香川" userId="829563fd-6524-41a4-94bb-f98dd0d1f1fd" providerId="ADAL" clId="{76D192D9-3B74-43CC-B153-33C1E8C6AE3A}" dt="2023-08-25T07:54:49.562" v="6577" actId="1036"/>
          <ac:spMkLst>
            <pc:docMk/>
            <pc:sldMk cId="3707537355" sldId="278"/>
            <ac:spMk id="18" creationId="{28D889F0-6309-D806-CE0D-8A39A0D7F5CD}"/>
          </ac:spMkLst>
        </pc:spChg>
        <pc:spChg chg="mod">
          <ac:chgData name="g21287_香川" userId="829563fd-6524-41a4-94bb-f98dd0d1f1fd" providerId="ADAL" clId="{76D192D9-3B74-43CC-B153-33C1E8C6AE3A}" dt="2023-08-25T07:54:49.562" v="6577" actId="1036"/>
          <ac:spMkLst>
            <pc:docMk/>
            <pc:sldMk cId="3707537355" sldId="278"/>
            <ac:spMk id="19" creationId="{CF7AFADB-F145-0F41-A4D7-C1E164DE072F}"/>
          </ac:spMkLst>
        </pc:spChg>
        <pc:spChg chg="mod">
          <ac:chgData name="g21287_香川" userId="829563fd-6524-41a4-94bb-f98dd0d1f1fd" providerId="ADAL" clId="{76D192D9-3B74-43CC-B153-33C1E8C6AE3A}" dt="2023-08-25T07:54:19.176" v="6496" actId="1035"/>
          <ac:spMkLst>
            <pc:docMk/>
            <pc:sldMk cId="3707537355" sldId="278"/>
            <ac:spMk id="20" creationId="{1202EEF9-541A-BC3D-3E36-132CC95194E8}"/>
          </ac:spMkLst>
        </pc:spChg>
        <pc:spChg chg="mod">
          <ac:chgData name="g21287_香川" userId="829563fd-6524-41a4-94bb-f98dd0d1f1fd" providerId="ADAL" clId="{76D192D9-3B74-43CC-B153-33C1E8C6AE3A}" dt="2023-08-25T07:54:11.118" v="6459" actId="1035"/>
          <ac:spMkLst>
            <pc:docMk/>
            <pc:sldMk cId="3707537355" sldId="278"/>
            <ac:spMk id="21" creationId="{E34DB855-CEDE-1CD3-CFAF-EF58775330CA}"/>
          </ac:spMkLst>
        </pc:spChg>
        <pc:spChg chg="mod">
          <ac:chgData name="g21287_香川" userId="829563fd-6524-41a4-94bb-f98dd0d1f1fd" providerId="ADAL" clId="{76D192D9-3B74-43CC-B153-33C1E8C6AE3A}" dt="2023-08-25T07:54:49.562" v="6577" actId="1036"/>
          <ac:spMkLst>
            <pc:docMk/>
            <pc:sldMk cId="3707537355" sldId="278"/>
            <ac:spMk id="22" creationId="{3A57BC1A-F94F-999D-B6B6-4FAD12331922}"/>
          </ac:spMkLst>
        </pc:spChg>
        <pc:spChg chg="mod">
          <ac:chgData name="g21287_香川" userId="829563fd-6524-41a4-94bb-f98dd0d1f1fd" providerId="ADAL" clId="{76D192D9-3B74-43CC-B153-33C1E8C6AE3A}" dt="2023-08-25T07:54:49.562" v="6577" actId="1036"/>
          <ac:spMkLst>
            <pc:docMk/>
            <pc:sldMk cId="3707537355" sldId="278"/>
            <ac:spMk id="23" creationId="{205B8C48-94F5-066C-C36F-1C03A1733E72}"/>
          </ac:spMkLst>
        </pc:spChg>
        <pc:spChg chg="add del mod">
          <ac:chgData name="g21287_香川" userId="829563fd-6524-41a4-94bb-f98dd0d1f1fd" providerId="ADAL" clId="{76D192D9-3B74-43CC-B153-33C1E8C6AE3A}" dt="2023-08-25T09:38:26.206" v="10867" actId="478"/>
          <ac:spMkLst>
            <pc:docMk/>
            <pc:sldMk cId="3707537355" sldId="278"/>
            <ac:spMk id="25" creationId="{B2E248EE-3CDE-9370-DF97-03751EFC36AE}"/>
          </ac:spMkLst>
        </pc:spChg>
        <pc:picChg chg="add del mod">
          <ac:chgData name="g21287_香川" userId="829563fd-6524-41a4-94bb-f98dd0d1f1fd" providerId="ADAL" clId="{76D192D9-3B74-43CC-B153-33C1E8C6AE3A}" dt="2023-08-25T09:45:29.651" v="10972" actId="478"/>
          <ac:picMkLst>
            <pc:docMk/>
            <pc:sldMk cId="3707537355" sldId="278"/>
            <ac:picMk id="24" creationId="{7EEFDCBE-1515-8B12-637D-DAD30EF088E6}"/>
          </ac:picMkLst>
        </pc:picChg>
        <pc:picChg chg="add mod">
          <ac:chgData name="g21287_香川" userId="829563fd-6524-41a4-94bb-f98dd0d1f1fd" providerId="ADAL" clId="{76D192D9-3B74-43CC-B153-33C1E8C6AE3A}" dt="2023-08-25T15:02:54.518" v="12969"/>
          <ac:picMkLst>
            <pc:docMk/>
            <pc:sldMk cId="3707537355" sldId="278"/>
            <ac:picMk id="24" creationId="{8DF61F71-75B0-D575-9A0A-283DD00853A4}"/>
          </ac:picMkLst>
        </pc:picChg>
        <pc:picChg chg="add mod">
          <ac:chgData name="g21287_香川" userId="829563fd-6524-41a4-94bb-f98dd0d1f1fd" providerId="ADAL" clId="{76D192D9-3B74-43CC-B153-33C1E8C6AE3A}" dt="2023-08-25T09:39:33.302" v="10897" actId="1037"/>
          <ac:picMkLst>
            <pc:docMk/>
            <pc:sldMk cId="3707537355" sldId="278"/>
            <ac:picMk id="27" creationId="{6D62CC49-4007-9672-C416-9A685D02D3D1}"/>
          </ac:picMkLst>
        </pc:picChg>
        <pc:picChg chg="add mod">
          <ac:chgData name="g21287_香川" userId="829563fd-6524-41a4-94bb-f98dd0d1f1fd" providerId="ADAL" clId="{76D192D9-3B74-43CC-B153-33C1E8C6AE3A}" dt="2023-08-25T09:40:11.301" v="10966" actId="1036"/>
          <ac:picMkLst>
            <pc:docMk/>
            <pc:sldMk cId="3707537355" sldId="278"/>
            <ac:picMk id="28" creationId="{D9AD12DF-FDCD-1DA6-B6AC-502AD8A31039}"/>
          </ac:picMkLst>
        </pc:picChg>
        <pc:picChg chg="add mod">
          <ac:chgData name="g21287_香川" userId="829563fd-6524-41a4-94bb-f98dd0d1f1fd" providerId="ADAL" clId="{76D192D9-3B74-43CC-B153-33C1E8C6AE3A}" dt="2023-08-28T06:20:29.825" v="17150" actId="1038"/>
          <ac:picMkLst>
            <pc:docMk/>
            <pc:sldMk cId="3707537355" sldId="278"/>
            <ac:picMk id="29" creationId="{3F5FFDD3-DAA9-7F5C-966A-75E69ABEDBBB}"/>
          </ac:picMkLst>
        </pc:picChg>
        <pc:picChg chg="add mod">
          <ac:chgData name="g21287_香川" userId="829563fd-6524-41a4-94bb-f98dd0d1f1fd" providerId="ADAL" clId="{76D192D9-3B74-43CC-B153-33C1E8C6AE3A}" dt="2023-08-28T06:20:29.825" v="17150" actId="1038"/>
          <ac:picMkLst>
            <pc:docMk/>
            <pc:sldMk cId="3707537355" sldId="278"/>
            <ac:picMk id="31" creationId="{A1380911-7B43-D2EA-9D1C-A41B95843933}"/>
          </ac:picMkLst>
        </pc:picChg>
        <pc:picChg chg="add del mod">
          <ac:chgData name="g21287_香川" userId="829563fd-6524-41a4-94bb-f98dd0d1f1fd" providerId="ADAL" clId="{76D192D9-3B74-43CC-B153-33C1E8C6AE3A}" dt="2023-08-25T15:02:53.930" v="12968" actId="478"/>
          <ac:picMkLst>
            <pc:docMk/>
            <pc:sldMk cId="3707537355" sldId="278"/>
            <ac:picMk id="32" creationId="{617320C8-2BBA-9153-3F4D-FDF036C5A913}"/>
          </ac:picMkLst>
        </pc:picChg>
      </pc:sldChg>
      <pc:sldChg chg="addSp delSp modSp add mod ord modTransition modNotesTx">
        <pc:chgData name="g21287_香川" userId="829563fd-6524-41a4-94bb-f98dd0d1f1fd" providerId="ADAL" clId="{76D192D9-3B74-43CC-B153-33C1E8C6AE3A}" dt="2023-08-28T06:19:32.327" v="17143"/>
        <pc:sldMkLst>
          <pc:docMk/>
          <pc:sldMk cId="7918848" sldId="279"/>
        </pc:sldMkLst>
        <pc:picChg chg="add mod">
          <ac:chgData name="g21287_香川" userId="829563fd-6524-41a4-94bb-f98dd0d1f1fd" providerId="ADAL" clId="{76D192D9-3B74-43CC-B153-33C1E8C6AE3A}" dt="2023-08-25T08:25:05.257" v="8377"/>
          <ac:picMkLst>
            <pc:docMk/>
            <pc:sldMk cId="7918848" sldId="279"/>
            <ac:picMk id="24" creationId="{36953E5A-7290-3CE5-48BA-75F913185F91}"/>
          </ac:picMkLst>
        </pc:picChg>
        <pc:picChg chg="add mod">
          <ac:chgData name="g21287_香川" userId="829563fd-6524-41a4-94bb-f98dd0d1f1fd" providerId="ADAL" clId="{76D192D9-3B74-43CC-B153-33C1E8C6AE3A}" dt="2023-08-25T09:46:22.950" v="11143" actId="1037"/>
          <ac:picMkLst>
            <pc:docMk/>
            <pc:sldMk cId="7918848" sldId="279"/>
            <ac:picMk id="25" creationId="{EE9A005D-DD20-3729-4B5F-74093FDADA1A}"/>
          </ac:picMkLst>
        </pc:picChg>
        <pc:picChg chg="add mod">
          <ac:chgData name="g21287_香川" userId="829563fd-6524-41a4-94bb-f98dd0d1f1fd" providerId="ADAL" clId="{76D192D9-3B74-43CC-B153-33C1E8C6AE3A}" dt="2023-08-25T08:26:02.436" v="8380" actId="14100"/>
          <ac:picMkLst>
            <pc:docMk/>
            <pc:sldMk cId="7918848" sldId="279"/>
            <ac:picMk id="26" creationId="{22A995F4-58DE-669B-D19C-0D2FCBC8CE75}"/>
          </ac:picMkLst>
        </pc:picChg>
        <pc:picChg chg="add mod">
          <ac:chgData name="g21287_香川" userId="829563fd-6524-41a4-94bb-f98dd0d1f1fd" providerId="ADAL" clId="{76D192D9-3B74-43CC-B153-33C1E8C6AE3A}" dt="2023-08-25T08:26:06.969" v="8381" actId="571"/>
          <ac:picMkLst>
            <pc:docMk/>
            <pc:sldMk cId="7918848" sldId="279"/>
            <ac:picMk id="27" creationId="{7CA1C3FF-A19E-871B-DFD9-BED49E59EE62}"/>
          </ac:picMkLst>
        </pc:picChg>
        <pc:picChg chg="add mod">
          <ac:chgData name="g21287_香川" userId="829563fd-6524-41a4-94bb-f98dd0d1f1fd" providerId="ADAL" clId="{76D192D9-3B74-43CC-B153-33C1E8C6AE3A}" dt="2023-08-28T06:19:32.327" v="17143"/>
          <ac:picMkLst>
            <pc:docMk/>
            <pc:sldMk cId="7918848" sldId="279"/>
            <ac:picMk id="28" creationId="{A98A6839-40D2-B1E7-DB34-7B0AFEE1FAE6}"/>
          </ac:picMkLst>
        </pc:picChg>
        <pc:picChg chg="add del mod">
          <ac:chgData name="g21287_香川" userId="829563fd-6524-41a4-94bb-f98dd0d1f1fd" providerId="ADAL" clId="{76D192D9-3B74-43CC-B153-33C1E8C6AE3A}" dt="2023-08-25T15:01:47.798" v="12870" actId="478"/>
          <ac:picMkLst>
            <pc:docMk/>
            <pc:sldMk cId="7918848" sldId="279"/>
            <ac:picMk id="28" creationId="{FF24E0BA-3E8D-F6A7-F7A2-F201DB26FF9D}"/>
          </ac:picMkLst>
        </pc:picChg>
        <pc:picChg chg="add del mod">
          <ac:chgData name="g21287_香川" userId="829563fd-6524-41a4-94bb-f98dd0d1f1fd" providerId="ADAL" clId="{76D192D9-3B74-43CC-B153-33C1E8C6AE3A}" dt="2023-08-28T06:19:31.597" v="17142" actId="478"/>
          <ac:picMkLst>
            <pc:docMk/>
            <pc:sldMk cId="7918848" sldId="279"/>
            <ac:picMk id="29" creationId="{85EDDF7D-7C8F-FAF1-23A6-F3315CE569B8}"/>
          </ac:picMkLst>
        </pc:picChg>
        <pc:picChg chg="add mod ord">
          <ac:chgData name="g21287_香川" userId="829563fd-6524-41a4-94bb-f98dd0d1f1fd" providerId="ADAL" clId="{76D192D9-3B74-43CC-B153-33C1E8C6AE3A}" dt="2023-08-25T15:19:59.059" v="13694" actId="1036"/>
          <ac:picMkLst>
            <pc:docMk/>
            <pc:sldMk cId="7918848" sldId="279"/>
            <ac:picMk id="30" creationId="{3C8B3F3D-6EE2-D868-70C8-1045FC1007FF}"/>
          </ac:picMkLst>
        </pc:picChg>
        <pc:picChg chg="add mod ord">
          <ac:chgData name="g21287_香川" userId="829563fd-6524-41a4-94bb-f98dd0d1f1fd" providerId="ADAL" clId="{76D192D9-3B74-43CC-B153-33C1E8C6AE3A}" dt="2023-08-25T15:18:51.693" v="13688" actId="171"/>
          <ac:picMkLst>
            <pc:docMk/>
            <pc:sldMk cId="7918848" sldId="279"/>
            <ac:picMk id="31" creationId="{982E8EF2-573F-93EA-DD1E-BD1B10F541B7}"/>
          </ac:picMkLst>
        </pc:picChg>
      </pc:sldChg>
      <pc:sldChg chg="addSp delSp modSp add mod modTransition delAnim modAnim modNotesTx">
        <pc:chgData name="g21287_香川" userId="829563fd-6524-41a4-94bb-f98dd0d1f1fd" providerId="ADAL" clId="{76D192D9-3B74-43CC-B153-33C1E8C6AE3A}" dt="2023-08-28T06:21:04.407" v="17155" actId="1035"/>
        <pc:sldMkLst>
          <pc:docMk/>
          <pc:sldMk cId="1878974486" sldId="280"/>
        </pc:sldMkLst>
        <pc:spChg chg="mod">
          <ac:chgData name="g21287_香川" userId="829563fd-6524-41a4-94bb-f98dd0d1f1fd" providerId="ADAL" clId="{76D192D9-3B74-43CC-B153-33C1E8C6AE3A}" dt="2023-08-25T07:55:24.606" v="6652" actId="1035"/>
          <ac:spMkLst>
            <pc:docMk/>
            <pc:sldMk cId="1878974486" sldId="280"/>
            <ac:spMk id="4" creationId="{815D8C49-E6AC-82AE-9E98-F40107BF443B}"/>
          </ac:spMkLst>
        </pc:spChg>
        <pc:spChg chg="mod">
          <ac:chgData name="g21287_香川" userId="829563fd-6524-41a4-94bb-f98dd0d1f1fd" providerId="ADAL" clId="{76D192D9-3B74-43CC-B153-33C1E8C6AE3A}" dt="2023-08-25T09:55:35.759" v="11237" actId="1076"/>
          <ac:spMkLst>
            <pc:docMk/>
            <pc:sldMk cId="1878974486" sldId="280"/>
            <ac:spMk id="11" creationId="{6196AFF5-B1F0-ABCB-A33A-4D1448043E47}"/>
          </ac:spMkLst>
        </pc:spChg>
        <pc:spChg chg="mod">
          <ac:chgData name="g21287_香川" userId="829563fd-6524-41a4-94bb-f98dd0d1f1fd" providerId="ADAL" clId="{76D192D9-3B74-43CC-B153-33C1E8C6AE3A}" dt="2023-08-25T07:55:24.606" v="6652" actId="1035"/>
          <ac:spMkLst>
            <pc:docMk/>
            <pc:sldMk cId="1878974486" sldId="280"/>
            <ac:spMk id="17" creationId="{B8D2527B-CFEE-917C-78FF-3EEBDC99E6E0}"/>
          </ac:spMkLst>
        </pc:spChg>
        <pc:spChg chg="mod">
          <ac:chgData name="g21287_香川" userId="829563fd-6524-41a4-94bb-f98dd0d1f1fd" providerId="ADAL" clId="{76D192D9-3B74-43CC-B153-33C1E8C6AE3A}" dt="2023-08-25T07:55:30.661" v="6705" actId="1035"/>
          <ac:spMkLst>
            <pc:docMk/>
            <pc:sldMk cId="1878974486" sldId="280"/>
            <ac:spMk id="18" creationId="{28D889F0-6309-D806-CE0D-8A39A0D7F5CD}"/>
          </ac:spMkLst>
        </pc:spChg>
        <pc:spChg chg="mod">
          <ac:chgData name="g21287_香川" userId="829563fd-6524-41a4-94bb-f98dd0d1f1fd" providerId="ADAL" clId="{76D192D9-3B74-43CC-B153-33C1E8C6AE3A}" dt="2023-08-25T07:55:45.347" v="6779" actId="1035"/>
          <ac:spMkLst>
            <pc:docMk/>
            <pc:sldMk cId="1878974486" sldId="280"/>
            <ac:spMk id="19" creationId="{CF7AFADB-F145-0F41-A4D7-C1E164DE072F}"/>
          </ac:spMkLst>
        </pc:spChg>
        <pc:spChg chg="mod">
          <ac:chgData name="g21287_香川" userId="829563fd-6524-41a4-94bb-f98dd0d1f1fd" providerId="ADAL" clId="{76D192D9-3B74-43CC-B153-33C1E8C6AE3A}" dt="2023-08-25T07:55:24.606" v="6652" actId="1035"/>
          <ac:spMkLst>
            <pc:docMk/>
            <pc:sldMk cId="1878974486" sldId="280"/>
            <ac:spMk id="20" creationId="{1202EEF9-541A-BC3D-3E36-132CC95194E8}"/>
          </ac:spMkLst>
        </pc:spChg>
        <pc:spChg chg="mod">
          <ac:chgData name="g21287_香川" userId="829563fd-6524-41a4-94bb-f98dd0d1f1fd" providerId="ADAL" clId="{76D192D9-3B74-43CC-B153-33C1E8C6AE3A}" dt="2023-08-25T07:55:24.606" v="6652" actId="1035"/>
          <ac:spMkLst>
            <pc:docMk/>
            <pc:sldMk cId="1878974486" sldId="280"/>
            <ac:spMk id="21" creationId="{E34DB855-CEDE-1CD3-CFAF-EF58775330CA}"/>
          </ac:spMkLst>
        </pc:spChg>
        <pc:spChg chg="mod">
          <ac:chgData name="g21287_香川" userId="829563fd-6524-41a4-94bb-f98dd0d1f1fd" providerId="ADAL" clId="{76D192D9-3B74-43CC-B153-33C1E8C6AE3A}" dt="2023-08-25T07:55:45.347" v="6779" actId="1035"/>
          <ac:spMkLst>
            <pc:docMk/>
            <pc:sldMk cId="1878974486" sldId="280"/>
            <ac:spMk id="22" creationId="{3A57BC1A-F94F-999D-B6B6-4FAD12331922}"/>
          </ac:spMkLst>
        </pc:spChg>
        <pc:spChg chg="mod">
          <ac:chgData name="g21287_香川" userId="829563fd-6524-41a4-94bb-f98dd0d1f1fd" providerId="ADAL" clId="{76D192D9-3B74-43CC-B153-33C1E8C6AE3A}" dt="2023-08-25T07:55:30.661" v="6705" actId="1035"/>
          <ac:spMkLst>
            <pc:docMk/>
            <pc:sldMk cId="1878974486" sldId="280"/>
            <ac:spMk id="23" creationId="{205B8C48-94F5-066C-C36F-1C03A1733E72}"/>
          </ac:spMkLst>
        </pc:spChg>
        <pc:spChg chg="add del mod">
          <ac:chgData name="g21287_香川" userId="829563fd-6524-41a4-94bb-f98dd0d1f1fd" providerId="ADAL" clId="{76D192D9-3B74-43CC-B153-33C1E8C6AE3A}" dt="2023-08-25T09:55:47.451" v="11239" actId="478"/>
          <ac:spMkLst>
            <pc:docMk/>
            <pc:sldMk cId="1878974486" sldId="280"/>
            <ac:spMk id="25" creationId="{2D4D916E-D743-1506-FA54-01EBF38E9C8A}"/>
          </ac:spMkLst>
        </pc:spChg>
        <pc:picChg chg="add del mod">
          <ac:chgData name="g21287_香川" userId="829563fd-6524-41a4-94bb-f98dd0d1f1fd" providerId="ADAL" clId="{76D192D9-3B74-43CC-B153-33C1E8C6AE3A}" dt="2023-08-25T15:09:34.444" v="13447" actId="478"/>
          <ac:picMkLst>
            <pc:docMk/>
            <pc:sldMk cId="1878974486" sldId="280"/>
            <ac:picMk id="24" creationId="{7114FABA-AE7D-D9BF-C3D5-29659786EC13}"/>
          </ac:picMkLst>
        </pc:picChg>
        <pc:picChg chg="add mod">
          <ac:chgData name="g21287_香川" userId="829563fd-6524-41a4-94bb-f98dd0d1f1fd" providerId="ADAL" clId="{76D192D9-3B74-43CC-B153-33C1E8C6AE3A}" dt="2023-08-25T15:03:11.474" v="12973"/>
          <ac:picMkLst>
            <pc:docMk/>
            <pc:sldMk cId="1878974486" sldId="280"/>
            <ac:picMk id="25" creationId="{424CF389-0D62-C709-8C85-86A16EA55002}"/>
          </ac:picMkLst>
        </pc:picChg>
        <pc:picChg chg="add mod">
          <ac:chgData name="g21287_香川" userId="829563fd-6524-41a4-94bb-f98dd0d1f1fd" providerId="ADAL" clId="{76D192D9-3B74-43CC-B153-33C1E8C6AE3A}" dt="2023-08-28T06:21:04.407" v="17155" actId="1035"/>
          <ac:picMkLst>
            <pc:docMk/>
            <pc:sldMk cId="1878974486" sldId="280"/>
            <ac:picMk id="26" creationId="{CAE5054E-ACA4-EF31-96A3-5008201088F9}"/>
          </ac:picMkLst>
        </pc:picChg>
        <pc:picChg chg="add mod">
          <ac:chgData name="g21287_香川" userId="829563fd-6524-41a4-94bb-f98dd0d1f1fd" providerId="ADAL" clId="{76D192D9-3B74-43CC-B153-33C1E8C6AE3A}" dt="2023-08-25T09:56:56.665" v="11282" actId="1076"/>
          <ac:picMkLst>
            <pc:docMk/>
            <pc:sldMk cId="1878974486" sldId="280"/>
            <ac:picMk id="27" creationId="{F675B872-B2DD-F9D8-FF26-5198C63AC3CA}"/>
          </ac:picMkLst>
        </pc:picChg>
        <pc:picChg chg="add del mod">
          <ac:chgData name="g21287_香川" userId="829563fd-6524-41a4-94bb-f98dd0d1f1fd" providerId="ADAL" clId="{76D192D9-3B74-43CC-B153-33C1E8C6AE3A}" dt="2023-08-25T15:03:10.782" v="12972" actId="478"/>
          <ac:picMkLst>
            <pc:docMk/>
            <pc:sldMk cId="1878974486" sldId="280"/>
            <ac:picMk id="28" creationId="{DC97A4FB-D78E-B9B9-04AA-31F09BE6A968}"/>
          </ac:picMkLst>
        </pc:picChg>
        <pc:picChg chg="add mod">
          <ac:chgData name="g21287_香川" userId="829563fd-6524-41a4-94bb-f98dd0d1f1fd" providerId="ADAL" clId="{76D192D9-3B74-43CC-B153-33C1E8C6AE3A}" dt="2023-08-25T09:56:40.771" v="11279" actId="1037"/>
          <ac:picMkLst>
            <pc:docMk/>
            <pc:sldMk cId="1878974486" sldId="280"/>
            <ac:picMk id="2050" creationId="{A817E491-8FC2-48B1-2D23-8F94B5E8C487}"/>
          </ac:picMkLst>
        </pc:picChg>
      </pc:sldChg>
      <pc:sldChg chg="addSp delSp modSp add mod ord modTransition delAnim modAnim modNotesTx">
        <pc:chgData name="g21287_香川" userId="829563fd-6524-41a4-94bb-f98dd0d1f1fd" providerId="ADAL" clId="{76D192D9-3B74-43CC-B153-33C1E8C6AE3A}" dt="2023-08-28T06:22:06.175" v="17167" actId="1035"/>
        <pc:sldMkLst>
          <pc:docMk/>
          <pc:sldMk cId="2166269649" sldId="281"/>
        </pc:sldMkLst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4" creationId="{815D8C49-E6AC-82AE-9E98-F40107BF443B}"/>
          </ac:spMkLst>
        </pc:spChg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17" creationId="{B8D2527B-CFEE-917C-78FF-3EEBDC99E6E0}"/>
          </ac:spMkLst>
        </pc:spChg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18" creationId="{28D889F0-6309-D806-CE0D-8A39A0D7F5CD}"/>
          </ac:spMkLst>
        </pc:spChg>
        <pc:spChg chg="mod">
          <ac:chgData name="g21287_香川" userId="829563fd-6524-41a4-94bb-f98dd0d1f1fd" providerId="ADAL" clId="{76D192D9-3B74-43CC-B153-33C1E8C6AE3A}" dt="2023-08-25T07:56:15.081" v="6949" actId="1035"/>
          <ac:spMkLst>
            <pc:docMk/>
            <pc:sldMk cId="2166269649" sldId="281"/>
            <ac:spMk id="19" creationId="{CF7AFADB-F145-0F41-A4D7-C1E164DE072F}"/>
          </ac:spMkLst>
        </pc:spChg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20" creationId="{1202EEF9-541A-BC3D-3E36-132CC95194E8}"/>
          </ac:spMkLst>
        </pc:spChg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21" creationId="{E34DB855-CEDE-1CD3-CFAF-EF58775330CA}"/>
          </ac:spMkLst>
        </pc:spChg>
        <pc:spChg chg="mod">
          <ac:chgData name="g21287_香川" userId="829563fd-6524-41a4-94bb-f98dd0d1f1fd" providerId="ADAL" clId="{76D192D9-3B74-43CC-B153-33C1E8C6AE3A}" dt="2023-08-25T07:56:15.081" v="6949" actId="1035"/>
          <ac:spMkLst>
            <pc:docMk/>
            <pc:sldMk cId="2166269649" sldId="281"/>
            <ac:spMk id="22" creationId="{3A57BC1A-F94F-999D-B6B6-4FAD12331922}"/>
          </ac:spMkLst>
        </pc:spChg>
        <pc:spChg chg="mod">
          <ac:chgData name="g21287_香川" userId="829563fd-6524-41a4-94bb-f98dd0d1f1fd" providerId="ADAL" clId="{76D192D9-3B74-43CC-B153-33C1E8C6AE3A}" dt="2023-08-25T07:56:06.138" v="6877" actId="1035"/>
          <ac:spMkLst>
            <pc:docMk/>
            <pc:sldMk cId="2166269649" sldId="281"/>
            <ac:spMk id="23" creationId="{205B8C48-94F5-066C-C36F-1C03A1733E72}"/>
          </ac:spMkLst>
        </pc:spChg>
        <pc:spChg chg="add del mod">
          <ac:chgData name="g21287_香川" userId="829563fd-6524-41a4-94bb-f98dd0d1f1fd" providerId="ADAL" clId="{76D192D9-3B74-43CC-B153-33C1E8C6AE3A}" dt="2023-08-25T10:03:51.635" v="11313" actId="478"/>
          <ac:spMkLst>
            <pc:docMk/>
            <pc:sldMk cId="2166269649" sldId="281"/>
            <ac:spMk id="25" creationId="{47E95B5A-A52C-D5EA-35AC-265F44DDCA78}"/>
          </ac:spMkLst>
        </pc:spChg>
        <pc:picChg chg="add del mod">
          <ac:chgData name="g21287_香川" userId="829563fd-6524-41a4-94bb-f98dd0d1f1fd" providerId="ADAL" clId="{76D192D9-3B74-43CC-B153-33C1E8C6AE3A}" dt="2023-08-25T15:07:08" v="13182" actId="478"/>
          <ac:picMkLst>
            <pc:docMk/>
            <pc:sldMk cId="2166269649" sldId="281"/>
            <ac:picMk id="24" creationId="{07F3C3BA-E756-5D79-B48E-6FACCA34CE9A}"/>
          </ac:picMkLst>
        </pc:picChg>
        <pc:picChg chg="add mod">
          <ac:chgData name="g21287_香川" userId="829563fd-6524-41a4-94bb-f98dd0d1f1fd" providerId="ADAL" clId="{76D192D9-3B74-43CC-B153-33C1E8C6AE3A}" dt="2023-08-25T15:03:23.406" v="12977"/>
          <ac:picMkLst>
            <pc:docMk/>
            <pc:sldMk cId="2166269649" sldId="281"/>
            <ac:picMk id="25" creationId="{AF4FD7AC-E683-BB94-118D-0F8969E5BBB4}"/>
          </ac:picMkLst>
        </pc:picChg>
        <pc:picChg chg="add mod">
          <ac:chgData name="g21287_香川" userId="829563fd-6524-41a4-94bb-f98dd0d1f1fd" providerId="ADAL" clId="{76D192D9-3B74-43CC-B153-33C1E8C6AE3A}" dt="2023-08-25T10:04:04.977" v="11324" actId="1036"/>
          <ac:picMkLst>
            <pc:docMk/>
            <pc:sldMk cId="2166269649" sldId="281"/>
            <ac:picMk id="27" creationId="{CEE545E6-88F8-519F-D603-7377D8B45610}"/>
          </ac:picMkLst>
        </pc:picChg>
        <pc:picChg chg="add del mod">
          <ac:chgData name="g21287_香川" userId="829563fd-6524-41a4-94bb-f98dd0d1f1fd" providerId="ADAL" clId="{76D192D9-3B74-43CC-B153-33C1E8C6AE3A}" dt="2023-08-25T15:03:23.018" v="12976" actId="478"/>
          <ac:picMkLst>
            <pc:docMk/>
            <pc:sldMk cId="2166269649" sldId="281"/>
            <ac:picMk id="28" creationId="{498710D2-64EC-B167-FC7C-52D6718E97C0}"/>
          </ac:picMkLst>
        </pc:picChg>
        <pc:picChg chg="add mod">
          <ac:chgData name="g21287_香川" userId="829563fd-6524-41a4-94bb-f98dd0d1f1fd" providerId="ADAL" clId="{76D192D9-3B74-43CC-B153-33C1E8C6AE3A}" dt="2023-08-28T06:22:06.175" v="17167" actId="1035"/>
          <ac:picMkLst>
            <pc:docMk/>
            <pc:sldMk cId="2166269649" sldId="281"/>
            <ac:picMk id="29" creationId="{38805F99-F1EF-C79D-EE14-F903785E2DC1}"/>
          </ac:picMkLst>
        </pc:picChg>
      </pc:sldChg>
      <pc:sldChg chg="addSp delSp modSp add mod ord modTransition modNotesTx">
        <pc:chgData name="g21287_香川" userId="829563fd-6524-41a4-94bb-f98dd0d1f1fd" providerId="ADAL" clId="{76D192D9-3B74-43CC-B153-33C1E8C6AE3A}" dt="2023-08-28T06:22:17.428" v="17169" actId="1076"/>
        <pc:sldMkLst>
          <pc:docMk/>
          <pc:sldMk cId="1267217215" sldId="282"/>
        </pc:sldMkLst>
        <pc:picChg chg="add mod">
          <ac:chgData name="g21287_香川" userId="829563fd-6524-41a4-94bb-f98dd0d1f1fd" providerId="ADAL" clId="{76D192D9-3B74-43CC-B153-33C1E8C6AE3A}" dt="2023-08-25T08:26:19.196" v="8443"/>
          <ac:picMkLst>
            <pc:docMk/>
            <pc:sldMk cId="1267217215" sldId="282"/>
            <ac:picMk id="24" creationId="{D57D8D44-9214-CBB3-E2B6-F52F83F659F4}"/>
          </ac:picMkLst>
        </pc:picChg>
        <pc:picChg chg="add mod">
          <ac:chgData name="g21287_香川" userId="829563fd-6524-41a4-94bb-f98dd0d1f1fd" providerId="ADAL" clId="{76D192D9-3B74-43CC-B153-33C1E8C6AE3A}" dt="2023-08-28T06:22:17.428" v="17169" actId="1076"/>
          <ac:picMkLst>
            <pc:docMk/>
            <pc:sldMk cId="1267217215" sldId="282"/>
            <ac:picMk id="25" creationId="{04F6ADEE-F5C9-5509-3A04-090D69BED6E6}"/>
          </ac:picMkLst>
        </pc:picChg>
        <pc:picChg chg="add del mod">
          <ac:chgData name="g21287_香川" userId="829563fd-6524-41a4-94bb-f98dd0d1f1fd" providerId="ADAL" clId="{76D192D9-3B74-43CC-B153-33C1E8C6AE3A}" dt="2023-08-25T15:01:53.932" v="12872" actId="478"/>
          <ac:picMkLst>
            <pc:docMk/>
            <pc:sldMk cId="1267217215" sldId="282"/>
            <ac:picMk id="25" creationId="{5D2410C8-5BBB-3BE2-501A-9DF5B18E8F9E}"/>
          </ac:picMkLst>
        </pc:picChg>
        <pc:picChg chg="add mod">
          <ac:chgData name="g21287_香川" userId="829563fd-6524-41a4-94bb-f98dd0d1f1fd" providerId="ADAL" clId="{76D192D9-3B74-43CC-B153-33C1E8C6AE3A}" dt="2023-08-25T08:27:06.320" v="8446" actId="14100"/>
          <ac:picMkLst>
            <pc:docMk/>
            <pc:sldMk cId="1267217215" sldId="282"/>
            <ac:picMk id="26" creationId="{98B1E730-2A90-BBEA-EC7D-5526D441EE6C}"/>
          </ac:picMkLst>
        </pc:picChg>
        <pc:picChg chg="add del mod">
          <ac:chgData name="g21287_香川" userId="829563fd-6524-41a4-94bb-f98dd0d1f1fd" providerId="ADAL" clId="{76D192D9-3B74-43CC-B153-33C1E8C6AE3A}" dt="2023-08-28T06:19:37.804" v="17144" actId="478"/>
          <ac:picMkLst>
            <pc:docMk/>
            <pc:sldMk cId="1267217215" sldId="282"/>
            <ac:picMk id="27" creationId="{D28446FF-5455-76EC-BFE7-7090C66A8D35}"/>
          </ac:picMkLst>
        </pc:picChg>
        <pc:picChg chg="add mod">
          <ac:chgData name="g21287_香川" userId="829563fd-6524-41a4-94bb-f98dd0d1f1fd" providerId="ADAL" clId="{76D192D9-3B74-43CC-B153-33C1E8C6AE3A}" dt="2023-08-25T15:07:21.800" v="13256" actId="1038"/>
          <ac:picMkLst>
            <pc:docMk/>
            <pc:sldMk cId="1267217215" sldId="282"/>
            <ac:picMk id="28" creationId="{F1A22D77-B04E-F68C-D258-1DD9A1C832AA}"/>
          </ac:picMkLst>
        </pc:picChg>
        <pc:picChg chg="add mod">
          <ac:chgData name="g21287_香川" userId="829563fd-6524-41a4-94bb-f98dd0d1f1fd" providerId="ADAL" clId="{76D192D9-3B74-43CC-B153-33C1E8C6AE3A}" dt="2023-08-25T15:09:12.288" v="13445" actId="1037"/>
          <ac:picMkLst>
            <pc:docMk/>
            <pc:sldMk cId="1267217215" sldId="282"/>
            <ac:picMk id="29" creationId="{C2DC3D5C-DE3E-117C-C2DE-CA9D7F6A2A7B}"/>
          </ac:picMkLst>
        </pc:picChg>
      </pc:sldChg>
      <pc:sldChg chg="addSp delSp modSp add del mod modTransition">
        <pc:chgData name="g21287_香川" userId="829563fd-6524-41a4-94bb-f98dd0d1f1fd" providerId="ADAL" clId="{76D192D9-3B74-43CC-B153-33C1E8C6AE3A}" dt="2023-08-25T10:48:23.813" v="12736" actId="47"/>
        <pc:sldMkLst>
          <pc:docMk/>
          <pc:sldMk cId="105900437" sldId="283"/>
        </pc:sldMkLst>
        <pc:spChg chg="del">
          <ac:chgData name="g21287_香川" userId="829563fd-6524-41a4-94bb-f98dd0d1f1fd" providerId="ADAL" clId="{76D192D9-3B74-43CC-B153-33C1E8C6AE3A}" dt="2023-08-25T09:29:09.394" v="10605" actId="478"/>
          <ac:spMkLst>
            <pc:docMk/>
            <pc:sldMk cId="105900437" sldId="283"/>
            <ac:spMk id="9" creationId="{F55DE920-156C-C15D-F6B6-C40B11750AD8}"/>
          </ac:spMkLst>
        </pc:spChg>
        <pc:spChg chg="mod">
          <ac:chgData name="g21287_香川" userId="829563fd-6524-41a4-94bb-f98dd0d1f1fd" providerId="ADAL" clId="{76D192D9-3B74-43CC-B153-33C1E8C6AE3A}" dt="2023-08-25T08:08:21.471" v="7740"/>
          <ac:spMkLst>
            <pc:docMk/>
            <pc:sldMk cId="105900437" sldId="283"/>
            <ac:spMk id="14" creationId="{65AC6198-38FB-5871-DACC-0DE5A5FD9F71}"/>
          </ac:spMkLst>
        </pc:spChg>
        <pc:spChg chg="add mod">
          <ac:chgData name="g21287_香川" userId="829563fd-6524-41a4-94bb-f98dd0d1f1fd" providerId="ADAL" clId="{76D192D9-3B74-43CC-B153-33C1E8C6AE3A}" dt="2023-08-25T09:29:10.237" v="10606"/>
          <ac:spMkLst>
            <pc:docMk/>
            <pc:sldMk cId="105900437" sldId="283"/>
            <ac:spMk id="25" creationId="{85E520BB-0750-223C-B639-F9EFA285EF7A}"/>
          </ac:spMkLst>
        </pc:spChg>
        <pc:picChg chg="add mod">
          <ac:chgData name="g21287_香川" userId="829563fd-6524-41a4-94bb-f98dd0d1f1fd" providerId="ADAL" clId="{76D192D9-3B74-43CC-B153-33C1E8C6AE3A}" dt="2023-08-25T08:27:28.516" v="8566" actId="1037"/>
          <ac:picMkLst>
            <pc:docMk/>
            <pc:sldMk cId="105900437" sldId="283"/>
            <ac:picMk id="24" creationId="{663B73DD-19C4-5E27-5AB3-D5FA5EFAA2E4}"/>
          </ac:picMkLst>
        </pc:picChg>
        <pc:picChg chg="add mod">
          <ac:chgData name="g21287_香川" userId="829563fd-6524-41a4-94bb-f98dd0d1f1fd" providerId="ADAL" clId="{76D192D9-3B74-43CC-B153-33C1E8C6AE3A}" dt="2023-08-25T10:07:04.443" v="11542"/>
          <ac:picMkLst>
            <pc:docMk/>
            <pc:sldMk cId="105900437" sldId="283"/>
            <ac:picMk id="26" creationId="{3FD632E9-2C57-F841-1C79-02EA145F1A29}"/>
          </ac:picMkLst>
        </pc:picChg>
        <pc:picChg chg="add mod">
          <ac:chgData name="g21287_香川" userId="829563fd-6524-41a4-94bb-f98dd0d1f1fd" providerId="ADAL" clId="{76D192D9-3B74-43CC-B153-33C1E8C6AE3A}" dt="2023-08-25T10:35:09.865" v="12258"/>
          <ac:picMkLst>
            <pc:docMk/>
            <pc:sldMk cId="105900437" sldId="283"/>
            <ac:picMk id="27" creationId="{C3DD64F0-A076-79E3-991C-9E2F5072BCD4}"/>
          </ac:picMkLst>
        </pc:picChg>
        <pc:picChg chg="add mod">
          <ac:chgData name="g21287_香川" userId="829563fd-6524-41a4-94bb-f98dd0d1f1fd" providerId="ADAL" clId="{76D192D9-3B74-43CC-B153-33C1E8C6AE3A}" dt="2023-08-25T10:35:09.865" v="12258"/>
          <ac:picMkLst>
            <pc:docMk/>
            <pc:sldMk cId="105900437" sldId="283"/>
            <ac:picMk id="28" creationId="{6D60BED3-14FA-1D3E-1478-181B4629620B}"/>
          </ac:picMkLst>
        </pc:picChg>
      </pc:sldChg>
      <pc:sldChg chg="addSp delSp modSp add mod delAnim modAnim modNotesTx">
        <pc:chgData name="g21287_香川" userId="829563fd-6524-41a4-94bb-f98dd0d1f1fd" providerId="ADAL" clId="{76D192D9-3B74-43CC-B153-33C1E8C6AE3A}" dt="2023-08-28T06:18:11.198" v="17127"/>
        <pc:sldMkLst>
          <pc:docMk/>
          <pc:sldMk cId="4024880394" sldId="284"/>
        </pc:sldMkLst>
        <pc:spChg chg="mod">
          <ac:chgData name="g21287_香川" userId="829563fd-6524-41a4-94bb-f98dd0d1f1fd" providerId="ADAL" clId="{76D192D9-3B74-43CC-B153-33C1E8C6AE3A}" dt="2023-08-25T09:21:44.144" v="10501" actId="688"/>
          <ac:spMkLst>
            <pc:docMk/>
            <pc:sldMk cId="4024880394" sldId="284"/>
            <ac:spMk id="11" creationId="{6196AFF5-B1F0-ABCB-A33A-4D1448043E47}"/>
          </ac:spMkLst>
        </pc:spChg>
        <pc:spChg chg="del mod">
          <ac:chgData name="g21287_香川" userId="829563fd-6524-41a4-94bb-f98dd0d1f1fd" providerId="ADAL" clId="{76D192D9-3B74-43CC-B153-33C1E8C6AE3A}" dt="2023-08-25T09:18:42.869" v="10424" actId="478"/>
          <ac:spMkLst>
            <pc:docMk/>
            <pc:sldMk cId="4024880394" sldId="284"/>
            <ac:spMk id="24" creationId="{0B49FC83-D2D6-91FC-2FC9-A4331A6C9EB3}"/>
          </ac:spMkLst>
        </pc:spChg>
        <pc:spChg chg="del">
          <ac:chgData name="g21287_香川" userId="829563fd-6524-41a4-94bb-f98dd0d1f1fd" providerId="ADAL" clId="{76D192D9-3B74-43CC-B153-33C1E8C6AE3A}" dt="2023-08-25T08:12:19.956" v="8072" actId="478"/>
          <ac:spMkLst>
            <pc:docMk/>
            <pc:sldMk cId="4024880394" sldId="284"/>
            <ac:spMk id="25" creationId="{1EF08855-0314-B014-0575-B2D7A329BD83}"/>
          </ac:spMkLst>
        </pc:spChg>
        <pc:picChg chg="add del mod">
          <ac:chgData name="g21287_香川" userId="829563fd-6524-41a4-94bb-f98dd0d1f1fd" providerId="ADAL" clId="{76D192D9-3B74-43CC-B153-33C1E8C6AE3A}" dt="2023-08-28T06:18:10.767" v="17126" actId="478"/>
          <ac:picMkLst>
            <pc:docMk/>
            <pc:sldMk cId="4024880394" sldId="284"/>
            <ac:picMk id="24" creationId="{14B8CE60-637F-387B-D14B-DB75587D9134}"/>
          </ac:picMkLst>
        </pc:picChg>
        <pc:picChg chg="add mod">
          <ac:chgData name="g21287_香川" userId="829563fd-6524-41a4-94bb-f98dd0d1f1fd" providerId="ADAL" clId="{76D192D9-3B74-43CC-B153-33C1E8C6AE3A}" dt="2023-08-25T09:19:38.100" v="10497" actId="1037"/>
          <ac:picMkLst>
            <pc:docMk/>
            <pc:sldMk cId="4024880394" sldId="284"/>
            <ac:picMk id="25" creationId="{9D569150-B5AF-D578-3E44-591B81125CB7}"/>
          </ac:picMkLst>
        </pc:picChg>
        <pc:picChg chg="add mod">
          <ac:chgData name="g21287_香川" userId="829563fd-6524-41a4-94bb-f98dd0d1f1fd" providerId="ADAL" clId="{76D192D9-3B74-43CC-B153-33C1E8C6AE3A}" dt="2023-08-28T06:17:51.756" v="17125"/>
          <ac:picMkLst>
            <pc:docMk/>
            <pc:sldMk cId="4024880394" sldId="284"/>
            <ac:picMk id="26" creationId="{A436F9A2-8E0B-6548-BA3C-A87F8E588178}"/>
          </ac:picMkLst>
        </pc:picChg>
        <pc:picChg chg="add del mod">
          <ac:chgData name="g21287_香川" userId="829563fd-6524-41a4-94bb-f98dd0d1f1fd" providerId="ADAL" clId="{76D192D9-3B74-43CC-B153-33C1E8C6AE3A}" dt="2023-08-25T15:05:13.790" v="13077" actId="478"/>
          <ac:picMkLst>
            <pc:docMk/>
            <pc:sldMk cId="4024880394" sldId="284"/>
            <ac:picMk id="26" creationId="{F4DE7A76-81B6-F5B6-A04F-80F6A8C7FE34}"/>
          </ac:picMkLst>
        </pc:picChg>
        <pc:picChg chg="add del mod">
          <ac:chgData name="g21287_香川" userId="829563fd-6524-41a4-94bb-f98dd0d1f1fd" providerId="ADAL" clId="{76D192D9-3B74-43CC-B153-33C1E8C6AE3A}" dt="2023-08-28T06:17:51.176" v="17124" actId="478"/>
          <ac:picMkLst>
            <pc:docMk/>
            <pc:sldMk cId="4024880394" sldId="284"/>
            <ac:picMk id="27" creationId="{14F3355D-7C65-1E27-8B12-D033F2CB0FAA}"/>
          </ac:picMkLst>
        </pc:picChg>
        <pc:picChg chg="add mod">
          <ac:chgData name="g21287_香川" userId="829563fd-6524-41a4-94bb-f98dd0d1f1fd" providerId="ADAL" clId="{76D192D9-3B74-43CC-B153-33C1E8C6AE3A}" dt="2023-08-25T15:16:10.792" v="13600" actId="1076"/>
          <ac:picMkLst>
            <pc:docMk/>
            <pc:sldMk cId="4024880394" sldId="284"/>
            <ac:picMk id="28" creationId="{538E8576-BA15-CF8F-3EB7-4D90AA4DE7A6}"/>
          </ac:picMkLst>
        </pc:picChg>
        <pc:picChg chg="add mod">
          <ac:chgData name="g21287_香川" userId="829563fd-6524-41a4-94bb-f98dd0d1f1fd" providerId="ADAL" clId="{76D192D9-3B74-43CC-B153-33C1E8C6AE3A}" dt="2023-08-28T06:18:11.198" v="17127"/>
          <ac:picMkLst>
            <pc:docMk/>
            <pc:sldMk cId="4024880394" sldId="284"/>
            <ac:picMk id="29" creationId="{52D19C37-A328-6F1B-AB90-A7112D256E8B}"/>
          </ac:picMkLst>
        </pc:picChg>
        <pc:picChg chg="add del mod">
          <ac:chgData name="g21287_香川" userId="829563fd-6524-41a4-94bb-f98dd0d1f1fd" providerId="ADAL" clId="{76D192D9-3B74-43CC-B153-33C1E8C6AE3A}" dt="2023-08-25T15:02:45.187" v="12966" actId="478"/>
          <ac:picMkLst>
            <pc:docMk/>
            <pc:sldMk cId="4024880394" sldId="284"/>
            <ac:picMk id="29" creationId="{A2F0B33A-F113-E941-77CD-98E67985198E}"/>
          </ac:picMkLst>
        </pc:picChg>
        <pc:picChg chg="add del mod">
          <ac:chgData name="g21287_香川" userId="829563fd-6524-41a4-94bb-f98dd0d1f1fd" providerId="ADAL" clId="{76D192D9-3B74-43CC-B153-33C1E8C6AE3A}" dt="2023-08-25T09:23:03.191" v="10507" actId="478"/>
          <ac:picMkLst>
            <pc:docMk/>
            <pc:sldMk cId="4024880394" sldId="284"/>
            <ac:picMk id="1028" creationId="{CACFCC37-DF63-B478-DE0D-80615FA168AE}"/>
          </ac:picMkLst>
        </pc:picChg>
      </pc:sldChg>
      <pc:sldChg chg="addSp delSp modSp add del mod modAnim">
        <pc:chgData name="g21287_香川" userId="829563fd-6524-41a4-94bb-f98dd0d1f1fd" providerId="ADAL" clId="{76D192D9-3B74-43CC-B153-33C1E8C6AE3A}" dt="2023-08-25T09:46:33.901" v="11145" actId="47"/>
        <pc:sldMkLst>
          <pc:docMk/>
          <pc:sldMk cId="557487686" sldId="285"/>
        </pc:sldMkLst>
        <pc:spChg chg="mod">
          <ac:chgData name="g21287_香川" userId="829563fd-6524-41a4-94bb-f98dd0d1f1fd" providerId="ADAL" clId="{76D192D9-3B74-43CC-B153-33C1E8C6AE3A}" dt="2023-08-25T08:34:39.690" v="9007" actId="404"/>
          <ac:spMkLst>
            <pc:docMk/>
            <pc:sldMk cId="557487686" sldId="285"/>
            <ac:spMk id="25" creationId="{B2E248EE-3CDE-9370-DF97-03751EFC36AE}"/>
          </ac:spMkLst>
        </pc:spChg>
        <pc:picChg chg="del">
          <ac:chgData name="g21287_香川" userId="829563fd-6524-41a4-94bb-f98dd0d1f1fd" providerId="ADAL" clId="{76D192D9-3B74-43CC-B153-33C1E8C6AE3A}" dt="2023-08-25T09:46:01.319" v="11058" actId="478"/>
          <ac:picMkLst>
            <pc:docMk/>
            <pc:sldMk cId="557487686" sldId="285"/>
            <ac:picMk id="24" creationId="{7EEFDCBE-1515-8B12-637D-DAD30EF088E6}"/>
          </ac:picMkLst>
        </pc:picChg>
        <pc:picChg chg="add mod">
          <ac:chgData name="g21287_香川" userId="829563fd-6524-41a4-94bb-f98dd0d1f1fd" providerId="ADAL" clId="{76D192D9-3B74-43CC-B153-33C1E8C6AE3A}" dt="2023-08-25T09:46:01.884" v="11059"/>
          <ac:picMkLst>
            <pc:docMk/>
            <pc:sldMk cId="557487686" sldId="285"/>
            <ac:picMk id="26" creationId="{D2EF1C9F-B25C-DF64-7538-98F57E2D828A}"/>
          </ac:picMkLst>
        </pc:picChg>
      </pc:sldChg>
      <pc:sldChg chg="modSp add del modAnim">
        <pc:chgData name="g21287_香川" userId="829563fd-6524-41a4-94bb-f98dd0d1f1fd" providerId="ADAL" clId="{76D192D9-3B74-43CC-B153-33C1E8C6AE3A}" dt="2023-08-25T09:27:55.159" v="10556" actId="47"/>
        <pc:sldMkLst>
          <pc:docMk/>
          <pc:sldMk cId="781209754" sldId="286"/>
        </pc:sldMkLst>
        <pc:spChg chg="mod">
          <ac:chgData name="g21287_香川" userId="829563fd-6524-41a4-94bb-f98dd0d1f1fd" providerId="ADAL" clId="{76D192D9-3B74-43CC-B153-33C1E8C6AE3A}" dt="2023-08-25T08:36:01.163" v="9163" actId="20577"/>
          <ac:spMkLst>
            <pc:docMk/>
            <pc:sldMk cId="781209754" sldId="286"/>
            <ac:spMk id="24" creationId="{0B49FC83-D2D6-91FC-2FC9-A4331A6C9EB3}"/>
          </ac:spMkLst>
        </pc:spChg>
      </pc:sldChg>
      <pc:sldChg chg="addSp delSp modSp add del mod modAnim">
        <pc:chgData name="g21287_香川" userId="829563fd-6524-41a4-94bb-f98dd0d1f1fd" providerId="ADAL" clId="{76D192D9-3B74-43CC-B153-33C1E8C6AE3A}" dt="2023-08-25T09:46:31.722" v="11144" actId="47"/>
        <pc:sldMkLst>
          <pc:docMk/>
          <pc:sldMk cId="20315177" sldId="287"/>
        </pc:sldMkLst>
        <pc:spChg chg="mod">
          <ac:chgData name="g21287_香川" userId="829563fd-6524-41a4-94bb-f98dd0d1f1fd" providerId="ADAL" clId="{76D192D9-3B74-43CC-B153-33C1E8C6AE3A}" dt="2023-08-25T08:37:07.449" v="9314" actId="20577"/>
          <ac:spMkLst>
            <pc:docMk/>
            <pc:sldMk cId="20315177" sldId="287"/>
            <ac:spMk id="25" creationId="{B2E248EE-3CDE-9370-DF97-03751EFC36AE}"/>
          </ac:spMkLst>
        </pc:spChg>
        <pc:picChg chg="del">
          <ac:chgData name="g21287_香川" userId="829563fd-6524-41a4-94bb-f98dd0d1f1fd" providerId="ADAL" clId="{76D192D9-3B74-43CC-B153-33C1E8C6AE3A}" dt="2023-08-25T09:46:09.038" v="11060" actId="478"/>
          <ac:picMkLst>
            <pc:docMk/>
            <pc:sldMk cId="20315177" sldId="287"/>
            <ac:picMk id="24" creationId="{7EEFDCBE-1515-8B12-637D-DAD30EF088E6}"/>
          </ac:picMkLst>
        </pc:picChg>
        <pc:picChg chg="add mod">
          <ac:chgData name="g21287_香川" userId="829563fd-6524-41a4-94bb-f98dd0d1f1fd" providerId="ADAL" clId="{76D192D9-3B74-43CC-B153-33C1E8C6AE3A}" dt="2023-08-25T09:46:09.728" v="11061"/>
          <ac:picMkLst>
            <pc:docMk/>
            <pc:sldMk cId="20315177" sldId="287"/>
            <ac:picMk id="26" creationId="{93E34BA9-01AE-FF7E-D39D-7B2A864FFA2C}"/>
          </ac:picMkLst>
        </pc:picChg>
      </pc:sldChg>
      <pc:sldChg chg="addSp delSp modSp add mod delAnim modAnim modNotesTx">
        <pc:chgData name="g21287_香川" userId="829563fd-6524-41a4-94bb-f98dd0d1f1fd" providerId="ADAL" clId="{76D192D9-3B74-43CC-B153-33C1E8C6AE3A}" dt="2023-08-28T06:21:38.333" v="17159"/>
        <pc:sldMkLst>
          <pc:docMk/>
          <pc:sldMk cId="3889340153" sldId="288"/>
        </pc:sldMkLst>
        <pc:spChg chg="del mod">
          <ac:chgData name="g21287_香川" userId="829563fd-6524-41a4-94bb-f98dd0d1f1fd" providerId="ADAL" clId="{76D192D9-3B74-43CC-B153-33C1E8C6AE3A}" dt="2023-08-25T09:59:55.870" v="11292" actId="478"/>
          <ac:spMkLst>
            <pc:docMk/>
            <pc:sldMk cId="3889340153" sldId="288"/>
            <ac:spMk id="25" creationId="{2D4D916E-D743-1506-FA54-01EBF38E9C8A}"/>
          </ac:spMkLst>
        </pc:spChg>
        <pc:picChg chg="del">
          <ac:chgData name="g21287_香川" userId="829563fd-6524-41a4-94bb-f98dd0d1f1fd" providerId="ADAL" clId="{76D192D9-3B74-43CC-B153-33C1E8C6AE3A}" dt="2023-08-25T15:09:01.730" v="13373" actId="478"/>
          <ac:picMkLst>
            <pc:docMk/>
            <pc:sldMk cId="3889340153" sldId="288"/>
            <ac:picMk id="24" creationId="{7114FABA-AE7D-D9BF-C3D5-29659786EC13}"/>
          </ac:picMkLst>
        </pc:picChg>
        <pc:picChg chg="add del mod">
          <ac:chgData name="g21287_香川" userId="829563fd-6524-41a4-94bb-f98dd0d1f1fd" providerId="ADAL" clId="{76D192D9-3B74-43CC-B153-33C1E8C6AE3A}" dt="2023-08-28T06:21:32.591" v="17158"/>
          <ac:picMkLst>
            <pc:docMk/>
            <pc:sldMk cId="3889340153" sldId="288"/>
            <ac:picMk id="24" creationId="{F7CC4790-8A39-3EEE-D99A-D81958C8A258}"/>
          </ac:picMkLst>
        </pc:picChg>
        <pc:picChg chg="add mod">
          <ac:chgData name="g21287_香川" userId="829563fd-6524-41a4-94bb-f98dd0d1f1fd" providerId="ADAL" clId="{76D192D9-3B74-43CC-B153-33C1E8C6AE3A}" dt="2023-08-25T15:03:15.966" v="12975"/>
          <ac:picMkLst>
            <pc:docMk/>
            <pc:sldMk cId="3889340153" sldId="288"/>
            <ac:picMk id="25" creationId="{51BF3437-C718-B870-A94B-7519023574CC}"/>
          </ac:picMkLst>
        </pc:picChg>
        <pc:picChg chg="add mod">
          <ac:chgData name="g21287_香川" userId="829563fd-6524-41a4-94bb-f98dd0d1f1fd" providerId="ADAL" clId="{76D192D9-3B74-43CC-B153-33C1E8C6AE3A}" dt="2023-08-28T06:21:38.333" v="17159"/>
          <ac:picMkLst>
            <pc:docMk/>
            <pc:sldMk cId="3889340153" sldId="288"/>
            <ac:picMk id="26" creationId="{9E73C139-4DAB-7D4B-9EA9-F47A6CDAF27B}"/>
          </ac:picMkLst>
        </pc:picChg>
        <pc:picChg chg="add del mod">
          <ac:chgData name="g21287_香川" userId="829563fd-6524-41a4-94bb-f98dd0d1f1fd" providerId="ADAL" clId="{76D192D9-3B74-43CC-B153-33C1E8C6AE3A}" dt="2023-08-28T06:21:26.591" v="17156" actId="478"/>
          <ac:picMkLst>
            <pc:docMk/>
            <pc:sldMk cId="3889340153" sldId="288"/>
            <ac:picMk id="27" creationId="{1FB9A3E4-6A1E-35D1-3278-4AF1DDDD3462}"/>
          </ac:picMkLst>
        </pc:picChg>
        <pc:picChg chg="add del mod">
          <ac:chgData name="g21287_香川" userId="829563fd-6524-41a4-94bb-f98dd0d1f1fd" providerId="ADAL" clId="{76D192D9-3B74-43CC-B153-33C1E8C6AE3A}" dt="2023-08-25T10:01:53.307" v="11295" actId="478"/>
          <ac:picMkLst>
            <pc:docMk/>
            <pc:sldMk cId="3889340153" sldId="288"/>
            <ac:picMk id="27" creationId="{64268946-D91A-6878-D5BD-C1A040078235}"/>
          </ac:picMkLst>
        </pc:picChg>
        <pc:picChg chg="add mod">
          <ac:chgData name="g21287_香川" userId="829563fd-6524-41a4-94bb-f98dd0d1f1fd" providerId="ADAL" clId="{76D192D9-3B74-43CC-B153-33C1E8C6AE3A}" dt="2023-08-25T10:02:16.955" v="11310" actId="1036"/>
          <ac:picMkLst>
            <pc:docMk/>
            <pc:sldMk cId="3889340153" sldId="288"/>
            <ac:picMk id="29" creationId="{B6E2AAA1-A0B4-EE4C-EC5E-04F0B8D07DA7}"/>
          </ac:picMkLst>
        </pc:picChg>
        <pc:picChg chg="add del mod">
          <ac:chgData name="g21287_香川" userId="829563fd-6524-41a4-94bb-f98dd0d1f1fd" providerId="ADAL" clId="{76D192D9-3B74-43CC-B153-33C1E8C6AE3A}" dt="2023-08-25T15:03:15.275" v="12974" actId="478"/>
          <ac:picMkLst>
            <pc:docMk/>
            <pc:sldMk cId="3889340153" sldId="288"/>
            <ac:picMk id="30" creationId="{1C5D6B84-61B4-10FD-F4A5-D03A5E30953F}"/>
          </ac:picMkLst>
        </pc:picChg>
      </pc:sldChg>
      <pc:sldChg chg="add del">
        <pc:chgData name="g21287_香川" userId="829563fd-6524-41a4-94bb-f98dd0d1f1fd" providerId="ADAL" clId="{76D192D9-3B74-43CC-B153-33C1E8C6AE3A}" dt="2023-08-25T08:44:26.233" v="10126" actId="47"/>
        <pc:sldMkLst>
          <pc:docMk/>
          <pc:sldMk cId="4001243216" sldId="289"/>
        </pc:sldMkLst>
      </pc:sldChg>
      <pc:sldChg chg="addSp delSp modSp add mod delAnim modAnim modNotesTx">
        <pc:chgData name="g21287_香川" userId="829563fd-6524-41a4-94bb-f98dd0d1f1fd" providerId="ADAL" clId="{76D192D9-3B74-43CC-B153-33C1E8C6AE3A}" dt="2023-08-28T06:22:27.779" v="17171"/>
        <pc:sldMkLst>
          <pc:docMk/>
          <pc:sldMk cId="634410095" sldId="290"/>
        </pc:sldMkLst>
        <pc:spChg chg="mod">
          <ac:chgData name="g21287_香川" userId="829563fd-6524-41a4-94bb-f98dd0d1f1fd" providerId="ADAL" clId="{76D192D9-3B74-43CC-B153-33C1E8C6AE3A}" dt="2023-08-25T10:26:36.566" v="11783" actId="1076"/>
          <ac:spMkLst>
            <pc:docMk/>
            <pc:sldMk cId="634410095" sldId="290"/>
            <ac:spMk id="11" creationId="{6196AFF5-B1F0-ABCB-A33A-4D1448043E47}"/>
          </ac:spMkLst>
        </pc:spChg>
        <pc:spChg chg="del mod">
          <ac:chgData name="g21287_香川" userId="829563fd-6524-41a4-94bb-f98dd0d1f1fd" providerId="ADAL" clId="{76D192D9-3B74-43CC-B153-33C1E8C6AE3A}" dt="2023-08-25T10:08:44.050" v="11544" actId="478"/>
          <ac:spMkLst>
            <pc:docMk/>
            <pc:sldMk cId="634410095" sldId="290"/>
            <ac:spMk id="25" creationId="{47E95B5A-A52C-D5EA-35AC-265F44DDCA78}"/>
          </ac:spMkLst>
        </pc:spChg>
        <pc:spChg chg="add mod">
          <ac:chgData name="g21287_香川" userId="829563fd-6524-41a4-94bb-f98dd0d1f1fd" providerId="ADAL" clId="{76D192D9-3B74-43CC-B153-33C1E8C6AE3A}" dt="2023-08-28T04:20:01.466" v="14410" actId="20577"/>
          <ac:spMkLst>
            <pc:docMk/>
            <pc:sldMk cId="634410095" sldId="290"/>
            <ac:spMk id="33" creationId="{EA2602AB-E238-C423-27C4-56416E26AD26}"/>
          </ac:spMkLst>
        </pc:spChg>
        <pc:picChg chg="del ord">
          <ac:chgData name="g21287_香川" userId="829563fd-6524-41a4-94bb-f98dd0d1f1fd" providerId="ADAL" clId="{76D192D9-3B74-43CC-B153-33C1E8C6AE3A}" dt="2023-08-25T15:07:44.582" v="13257" actId="478"/>
          <ac:picMkLst>
            <pc:docMk/>
            <pc:sldMk cId="634410095" sldId="290"/>
            <ac:picMk id="24" creationId="{07F3C3BA-E756-5D79-B48E-6FACCA34CE9A}"/>
          </ac:picMkLst>
        </pc:picChg>
        <pc:picChg chg="add mod">
          <ac:chgData name="g21287_香川" userId="829563fd-6524-41a4-94bb-f98dd0d1f1fd" providerId="ADAL" clId="{76D192D9-3B74-43CC-B153-33C1E8C6AE3A}" dt="2023-08-28T06:22:27.779" v="17171"/>
          <ac:picMkLst>
            <pc:docMk/>
            <pc:sldMk cId="634410095" sldId="290"/>
            <ac:picMk id="24" creationId="{2CA823F3-46E4-CBC9-BF3C-964F5F6C6604}"/>
          </ac:picMkLst>
        </pc:picChg>
        <pc:picChg chg="add mod">
          <ac:chgData name="g21287_香川" userId="829563fd-6524-41a4-94bb-f98dd0d1f1fd" providerId="ADAL" clId="{76D192D9-3B74-43CC-B153-33C1E8C6AE3A}" dt="2023-08-25T15:03:28.706" v="12979"/>
          <ac:picMkLst>
            <pc:docMk/>
            <pc:sldMk cId="634410095" sldId="290"/>
            <ac:picMk id="25" creationId="{E8369E4D-EE69-F36D-E7BA-39FB4CC4F3B2}"/>
          </ac:picMkLst>
        </pc:picChg>
        <pc:picChg chg="add del mod">
          <ac:chgData name="g21287_香川" userId="829563fd-6524-41a4-94bb-f98dd0d1f1fd" providerId="ADAL" clId="{76D192D9-3B74-43CC-B153-33C1E8C6AE3A}" dt="2023-08-25T15:03:27.941" v="12978" actId="478"/>
          <ac:picMkLst>
            <pc:docMk/>
            <pc:sldMk cId="634410095" sldId="290"/>
            <ac:picMk id="26" creationId="{4B4E8BF3-2F3A-3BB7-FAEB-DB6E999F09C5}"/>
          </ac:picMkLst>
        </pc:picChg>
        <pc:picChg chg="add del mod">
          <ac:chgData name="g21287_香川" userId="829563fd-6524-41a4-94bb-f98dd0d1f1fd" providerId="ADAL" clId="{76D192D9-3B74-43CC-B153-33C1E8C6AE3A}" dt="2023-08-25T15:07:54.098" v="13259" actId="478"/>
          <ac:picMkLst>
            <pc:docMk/>
            <pc:sldMk cId="634410095" sldId="290"/>
            <ac:picMk id="27" creationId="{87111672-7F69-B4A0-C0F5-08A529532835}"/>
          </ac:picMkLst>
        </pc:picChg>
        <pc:picChg chg="add del mod">
          <ac:chgData name="g21287_香川" userId="829563fd-6524-41a4-94bb-f98dd0d1f1fd" providerId="ADAL" clId="{76D192D9-3B74-43CC-B153-33C1E8C6AE3A}" dt="2023-08-28T06:22:26.756" v="17170" actId="478"/>
          <ac:picMkLst>
            <pc:docMk/>
            <pc:sldMk cId="634410095" sldId="290"/>
            <ac:picMk id="28" creationId="{03947DE4-27D6-647F-296B-9389B9524DE9}"/>
          </ac:picMkLst>
        </pc:picChg>
        <pc:picChg chg="add del mod">
          <ac:chgData name="g21287_香川" userId="829563fd-6524-41a4-94bb-f98dd0d1f1fd" providerId="ADAL" clId="{76D192D9-3B74-43CC-B153-33C1E8C6AE3A}" dt="2023-08-25T10:18:18.953" v="11747" actId="478"/>
          <ac:picMkLst>
            <pc:docMk/>
            <pc:sldMk cId="634410095" sldId="290"/>
            <ac:picMk id="28" creationId="{53B7DEA9-9464-943A-5C54-90C5D305C16A}"/>
          </ac:picMkLst>
        </pc:picChg>
        <pc:picChg chg="add mod ord">
          <ac:chgData name="g21287_香川" userId="829563fd-6524-41a4-94bb-f98dd0d1f1fd" providerId="ADAL" clId="{76D192D9-3B74-43CC-B153-33C1E8C6AE3A}" dt="2023-08-25T10:34:05.741" v="12257" actId="171"/>
          <ac:picMkLst>
            <pc:docMk/>
            <pc:sldMk cId="634410095" sldId="290"/>
            <ac:picMk id="30" creationId="{37F7D6E2-0FDE-515B-F5FD-3BA3FAB56E2D}"/>
          </ac:picMkLst>
        </pc:picChg>
        <pc:picChg chg="add mod">
          <ac:chgData name="g21287_香川" userId="829563fd-6524-41a4-94bb-f98dd0d1f1fd" providerId="ADAL" clId="{76D192D9-3B74-43CC-B153-33C1E8C6AE3A}" dt="2023-08-25T10:19:07.102" v="11752" actId="1038"/>
          <ac:picMkLst>
            <pc:docMk/>
            <pc:sldMk cId="634410095" sldId="290"/>
            <ac:picMk id="32" creationId="{C10C5854-4086-1BF1-7015-80C9D5B6D95B}"/>
          </ac:picMkLst>
        </pc:picChg>
      </pc:sldChg>
      <pc:sldChg chg="addSp modSp add del mod modAnim">
        <pc:chgData name="g21287_香川" userId="829563fd-6524-41a4-94bb-f98dd0d1f1fd" providerId="ADAL" clId="{76D192D9-3B74-43CC-B153-33C1E8C6AE3A}" dt="2023-08-25T10:35:14.616" v="12259" actId="47"/>
        <pc:sldMkLst>
          <pc:docMk/>
          <pc:sldMk cId="2862213978" sldId="291"/>
        </pc:sldMkLst>
        <pc:spChg chg="mod">
          <ac:chgData name="g21287_香川" userId="829563fd-6524-41a4-94bb-f98dd0d1f1fd" providerId="ADAL" clId="{76D192D9-3B74-43CC-B153-33C1E8C6AE3A}" dt="2023-08-25T08:42:54.353" v="10125"/>
          <ac:spMkLst>
            <pc:docMk/>
            <pc:sldMk cId="2862213978" sldId="291"/>
            <ac:spMk id="25" creationId="{47E95B5A-A52C-D5EA-35AC-265F44DDCA78}"/>
          </ac:spMkLst>
        </pc:spChg>
        <pc:picChg chg="add mod">
          <ac:chgData name="g21287_香川" userId="829563fd-6524-41a4-94bb-f98dd0d1f1fd" providerId="ADAL" clId="{76D192D9-3B74-43CC-B153-33C1E8C6AE3A}" dt="2023-08-25T10:06:43.678" v="11537"/>
          <ac:picMkLst>
            <pc:docMk/>
            <pc:sldMk cId="2862213978" sldId="291"/>
            <ac:picMk id="26" creationId="{CDBC9D43-CF89-9AD0-9890-DDBD3E7FCBE3}"/>
          </ac:picMkLst>
        </pc:picChg>
        <pc:picChg chg="add mod">
          <ac:chgData name="g21287_香川" userId="829563fd-6524-41a4-94bb-f98dd0d1f1fd" providerId="ADAL" clId="{76D192D9-3B74-43CC-B153-33C1E8C6AE3A}" dt="2023-08-25T10:32:25.520" v="12035" actId="1037"/>
          <ac:picMkLst>
            <pc:docMk/>
            <pc:sldMk cId="2862213978" sldId="291"/>
            <ac:picMk id="27" creationId="{9089CAF0-E157-6CA5-F22C-868AE87DB59B}"/>
          </ac:picMkLst>
        </pc:picChg>
        <pc:picChg chg="add mod">
          <ac:chgData name="g21287_香川" userId="829563fd-6524-41a4-94bb-f98dd0d1f1fd" providerId="ADAL" clId="{76D192D9-3B74-43CC-B153-33C1E8C6AE3A}" dt="2023-08-25T10:33:25.551" v="12256" actId="1037"/>
          <ac:picMkLst>
            <pc:docMk/>
            <pc:sldMk cId="2862213978" sldId="291"/>
            <ac:picMk id="28" creationId="{D2F38DDA-C6B2-8070-B43F-66D99E6FC9EA}"/>
          </ac:picMkLst>
        </pc:picChg>
      </pc:sldChg>
      <pc:sldChg chg="addSp delSp modSp add del mod">
        <pc:chgData name="g21287_香川" userId="829563fd-6524-41a4-94bb-f98dd0d1f1fd" providerId="ADAL" clId="{76D192D9-3B74-43CC-B153-33C1E8C6AE3A}" dt="2023-08-25T09:30:32.205" v="10705" actId="47"/>
        <pc:sldMkLst>
          <pc:docMk/>
          <pc:sldMk cId="1659107842" sldId="292"/>
        </pc:sldMkLst>
        <pc:spChg chg="add del">
          <ac:chgData name="g21287_香川" userId="829563fd-6524-41a4-94bb-f98dd0d1f1fd" providerId="ADAL" clId="{76D192D9-3B74-43CC-B153-33C1E8C6AE3A}" dt="2023-08-25T09:30:23.400" v="10701" actId="478"/>
          <ac:spMkLst>
            <pc:docMk/>
            <pc:sldMk cId="1659107842" sldId="292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9:30:26.845" v="10704" actId="368"/>
          <ac:spMkLst>
            <pc:docMk/>
            <pc:sldMk cId="1659107842" sldId="292"/>
            <ac:spMk id="9" creationId="{F55DE920-156C-C15D-F6B6-C40B11750AD8}"/>
          </ac:spMkLst>
        </pc:spChg>
        <pc:spChg chg="add del">
          <ac:chgData name="g21287_香川" userId="829563fd-6524-41a4-94bb-f98dd0d1f1fd" providerId="ADAL" clId="{76D192D9-3B74-43CC-B153-33C1E8C6AE3A}" dt="2023-08-25T09:30:20.253" v="10695" actId="478"/>
          <ac:spMkLst>
            <pc:docMk/>
            <pc:sldMk cId="1659107842" sldId="292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9:30:21.448" v="10698" actId="1038"/>
          <ac:spMkLst>
            <pc:docMk/>
            <pc:sldMk cId="1659107842" sldId="292"/>
            <ac:spMk id="13" creationId="{062C0672-9BF1-4240-4ACF-1138EDA0A900}"/>
          </ac:spMkLst>
        </pc:spChg>
      </pc:sldChg>
      <pc:sldChg chg="addSp delSp modSp add mod modTransition modAnim">
        <pc:chgData name="g21287_香川" userId="829563fd-6524-41a4-94bb-f98dd0d1f1fd" providerId="ADAL" clId="{76D192D9-3B74-43CC-B153-33C1E8C6AE3A}" dt="2023-08-25T15:23:58.720" v="13896"/>
        <pc:sldMkLst>
          <pc:docMk/>
          <pc:sldMk cId="2218563940" sldId="292"/>
        </pc:sldMkLst>
        <pc:spChg chg="mod">
          <ac:chgData name="g21287_香川" userId="829563fd-6524-41a4-94bb-f98dd0d1f1fd" providerId="ADAL" clId="{76D192D9-3B74-43CC-B153-33C1E8C6AE3A}" dt="2023-08-25T09:30:55.087" v="10708" actId="1076"/>
          <ac:spMkLst>
            <pc:docMk/>
            <pc:sldMk cId="2218563940" sldId="292"/>
            <ac:spMk id="5" creationId="{ED1BD9C6-11CC-CC09-1AF4-D6A593AA118D}"/>
          </ac:spMkLst>
        </pc:spChg>
        <pc:spChg chg="mod">
          <ac:chgData name="g21287_香川" userId="829563fd-6524-41a4-94bb-f98dd0d1f1fd" providerId="ADAL" clId="{76D192D9-3B74-43CC-B153-33C1E8C6AE3A}" dt="2023-08-25T09:31:21.384" v="10843" actId="1037"/>
          <ac:spMkLst>
            <pc:docMk/>
            <pc:sldMk cId="2218563940" sldId="292"/>
            <ac:spMk id="12" creationId="{E151A44C-5B1C-890B-E285-E13800B54B39}"/>
          </ac:spMkLst>
        </pc:spChg>
        <pc:spChg chg="mod">
          <ac:chgData name="g21287_香川" userId="829563fd-6524-41a4-94bb-f98dd0d1f1fd" providerId="ADAL" clId="{76D192D9-3B74-43CC-B153-33C1E8C6AE3A}" dt="2023-08-25T09:31:26.566" v="10866" actId="1038"/>
          <ac:spMkLst>
            <pc:docMk/>
            <pc:sldMk cId="2218563940" sldId="292"/>
            <ac:spMk id="13" creationId="{062C0672-9BF1-4240-4ACF-1138EDA0A900}"/>
          </ac:spMkLst>
        </pc:spChg>
        <pc:spChg chg="mod">
          <ac:chgData name="g21287_香川" userId="829563fd-6524-41a4-94bb-f98dd0d1f1fd" providerId="ADAL" clId="{76D192D9-3B74-43CC-B153-33C1E8C6AE3A}" dt="2023-08-25T10:47:21.758" v="12735" actId="1076"/>
          <ac:spMkLst>
            <pc:docMk/>
            <pc:sldMk cId="2218563940" sldId="292"/>
            <ac:spMk id="18" creationId="{28D889F0-6309-D806-CE0D-8A39A0D7F5CD}"/>
          </ac:spMkLst>
        </pc:spChg>
        <pc:spChg chg="del mod">
          <ac:chgData name="g21287_香川" userId="829563fd-6524-41a4-94bb-f98dd0d1f1fd" providerId="ADAL" clId="{76D192D9-3B74-43CC-B153-33C1E8C6AE3A}" dt="2023-08-25T10:48:49.947" v="12737" actId="478"/>
          <ac:spMkLst>
            <pc:docMk/>
            <pc:sldMk cId="2218563940" sldId="292"/>
            <ac:spMk id="19" creationId="{CF7AFADB-F145-0F41-A4D7-C1E164DE072F}"/>
          </ac:spMkLst>
        </pc:spChg>
        <pc:spChg chg="mod">
          <ac:chgData name="g21287_香川" userId="829563fd-6524-41a4-94bb-f98dd0d1f1fd" providerId="ADAL" clId="{76D192D9-3B74-43CC-B153-33C1E8C6AE3A}" dt="2023-08-25T10:45:59.161" v="12732" actId="1035"/>
          <ac:spMkLst>
            <pc:docMk/>
            <pc:sldMk cId="2218563940" sldId="292"/>
            <ac:spMk id="22" creationId="{3A57BC1A-F94F-999D-B6B6-4FAD12331922}"/>
          </ac:spMkLst>
        </pc:spChg>
        <pc:spChg chg="del mod">
          <ac:chgData name="g21287_香川" userId="829563fd-6524-41a4-94bb-f98dd0d1f1fd" providerId="ADAL" clId="{76D192D9-3B74-43CC-B153-33C1E8C6AE3A}" dt="2023-08-25T10:48:49.947" v="12737" actId="478"/>
          <ac:spMkLst>
            <pc:docMk/>
            <pc:sldMk cId="2218563940" sldId="292"/>
            <ac:spMk id="23" creationId="{205B8C48-94F5-066C-C36F-1C03A1733E72}"/>
          </ac:spMkLst>
        </pc:spChg>
        <pc:spChg chg="mod">
          <ac:chgData name="g21287_香川" userId="829563fd-6524-41a4-94bb-f98dd0d1f1fd" providerId="ADAL" clId="{76D192D9-3B74-43CC-B153-33C1E8C6AE3A}" dt="2023-08-25T09:31:02.981" v="10744" actId="1035"/>
          <ac:spMkLst>
            <pc:docMk/>
            <pc:sldMk cId="2218563940" sldId="292"/>
            <ac:spMk id="25" creationId="{85E520BB-0750-223C-B639-F9EFA285EF7A}"/>
          </ac:spMkLst>
        </pc:spChg>
        <pc:picChg chg="add mod">
          <ac:chgData name="g21287_香川" userId="829563fd-6524-41a4-94bb-f98dd0d1f1fd" providerId="ADAL" clId="{76D192D9-3B74-43CC-B153-33C1E8C6AE3A}" dt="2023-08-25T15:08:11.092" v="13329" actId="1037"/>
          <ac:picMkLst>
            <pc:docMk/>
            <pc:sldMk cId="2218563940" sldId="292"/>
            <ac:picMk id="9" creationId="{2183B3C2-0ACE-70CD-50C2-C3EA9FDA66B9}"/>
          </ac:picMkLst>
        </pc:picChg>
        <pc:picChg chg="add mod">
          <ac:chgData name="g21287_香川" userId="829563fd-6524-41a4-94bb-f98dd0d1f1fd" providerId="ADAL" clId="{76D192D9-3B74-43CC-B153-33C1E8C6AE3A}" dt="2023-08-25T15:22:26.017" v="13877" actId="1038"/>
          <ac:picMkLst>
            <pc:docMk/>
            <pc:sldMk cId="2218563940" sldId="292"/>
            <ac:picMk id="19" creationId="{E723D629-9498-09AE-14F2-0B5AEA1190A9}"/>
          </ac:picMkLst>
        </pc:picChg>
        <pc:picChg chg="add mod">
          <ac:chgData name="g21287_香川" userId="829563fd-6524-41a4-94bb-f98dd0d1f1fd" providerId="ADAL" clId="{76D192D9-3B74-43CC-B153-33C1E8C6AE3A}" dt="2023-08-25T15:23:09.716" v="13894" actId="1035"/>
          <ac:picMkLst>
            <pc:docMk/>
            <pc:sldMk cId="2218563940" sldId="292"/>
            <ac:picMk id="23" creationId="{EB4A5462-EB6D-AC6C-15B5-9730B789D624}"/>
          </ac:picMkLst>
        </pc:picChg>
        <pc:picChg chg="del">
          <ac:chgData name="g21287_香川" userId="829563fd-6524-41a4-94bb-f98dd0d1f1fd" providerId="ADAL" clId="{76D192D9-3B74-43CC-B153-33C1E8C6AE3A}" dt="2023-08-25T15:08:05.834" v="13262" actId="478"/>
          <ac:picMkLst>
            <pc:docMk/>
            <pc:sldMk cId="2218563940" sldId="292"/>
            <ac:picMk id="24" creationId="{663B73DD-19C4-5E27-5AB3-D5FA5EFAA2E4}"/>
          </ac:picMkLst>
        </pc:picChg>
      </pc:sldChg>
      <pc:sldChg chg="new del">
        <pc:chgData name="g21287_香川" userId="829563fd-6524-41a4-94bb-f98dd0d1f1fd" providerId="ADAL" clId="{76D192D9-3B74-43CC-B153-33C1E8C6AE3A}" dt="2023-08-25T09:28:06.745" v="10558" actId="47"/>
        <pc:sldMkLst>
          <pc:docMk/>
          <pc:sldMk cId="2498265766" sldId="292"/>
        </pc:sldMkLst>
      </pc:sldChg>
      <pc:sldChg chg="addSp delSp modSp add mod modAnim modNotesTx">
        <pc:chgData name="g21287_香川" userId="829563fd-6524-41a4-94bb-f98dd0d1f1fd" providerId="ADAL" clId="{76D192D9-3B74-43CC-B153-33C1E8C6AE3A}" dt="2023-08-28T06:20:44.716" v="17152" actId="1038"/>
        <pc:sldMkLst>
          <pc:docMk/>
          <pc:sldMk cId="1024429671" sldId="293"/>
        </pc:sldMkLst>
        <pc:picChg chg="add del mod">
          <ac:chgData name="g21287_香川" userId="829563fd-6524-41a4-94bb-f98dd0d1f1fd" providerId="ADAL" clId="{76D192D9-3B74-43CC-B153-33C1E8C6AE3A}" dt="2023-08-25T15:03:04.717" v="12970" actId="478"/>
          <ac:picMkLst>
            <pc:docMk/>
            <pc:sldMk cId="1024429671" sldId="293"/>
            <ac:picMk id="24" creationId="{D48616A2-A8AB-5D93-4BE2-79AA78A5A8F3}"/>
          </ac:picMkLst>
        </pc:picChg>
        <pc:picChg chg="add mod ord">
          <ac:chgData name="g21287_香川" userId="829563fd-6524-41a4-94bb-f98dd0d1f1fd" providerId="ADAL" clId="{76D192D9-3B74-43CC-B153-33C1E8C6AE3A}" dt="2023-08-25T15:19:31.213" v="13691" actId="166"/>
          <ac:picMkLst>
            <pc:docMk/>
            <pc:sldMk cId="1024429671" sldId="293"/>
            <ac:picMk id="25" creationId="{6156A166-2748-8092-E1B5-377A6DBED588}"/>
          </ac:picMkLst>
        </pc:picChg>
        <pc:picChg chg="mod">
          <ac:chgData name="g21287_香川" userId="829563fd-6524-41a4-94bb-f98dd0d1f1fd" providerId="ADAL" clId="{76D192D9-3B74-43CC-B153-33C1E8C6AE3A}" dt="2023-08-25T09:53:59.797" v="11231" actId="1037"/>
          <ac:picMkLst>
            <pc:docMk/>
            <pc:sldMk cId="1024429671" sldId="293"/>
            <ac:picMk id="27" creationId="{6D62CC49-4007-9672-C416-9A685D02D3D1}"/>
          </ac:picMkLst>
        </pc:picChg>
        <pc:picChg chg="mod">
          <ac:chgData name="g21287_香川" userId="829563fd-6524-41a4-94bb-f98dd0d1f1fd" providerId="ADAL" clId="{76D192D9-3B74-43CC-B153-33C1E8C6AE3A}" dt="2023-08-25T09:53:59.797" v="11231" actId="1037"/>
          <ac:picMkLst>
            <pc:docMk/>
            <pc:sldMk cId="1024429671" sldId="293"/>
            <ac:picMk id="28" creationId="{D9AD12DF-FDCD-1DA6-B6AC-502AD8A31039}"/>
          </ac:picMkLst>
        </pc:picChg>
        <pc:picChg chg="mod">
          <ac:chgData name="g21287_香川" userId="829563fd-6524-41a4-94bb-f98dd0d1f1fd" providerId="ADAL" clId="{76D192D9-3B74-43CC-B153-33C1E8C6AE3A}" dt="2023-08-28T06:20:44.716" v="17152" actId="1038"/>
          <ac:picMkLst>
            <pc:docMk/>
            <pc:sldMk cId="1024429671" sldId="293"/>
            <ac:picMk id="29" creationId="{3F5FFDD3-DAA9-7F5C-966A-75E69ABEDBBB}"/>
          </ac:picMkLst>
        </pc:picChg>
        <pc:picChg chg="mod ord">
          <ac:chgData name="g21287_香川" userId="829563fd-6524-41a4-94bb-f98dd0d1f1fd" providerId="ADAL" clId="{76D192D9-3B74-43CC-B153-33C1E8C6AE3A}" dt="2023-08-25T15:19:26.225" v="13690" actId="171"/>
          <ac:picMkLst>
            <pc:docMk/>
            <pc:sldMk cId="1024429671" sldId="293"/>
            <ac:picMk id="31" creationId="{A1380911-7B43-D2EA-9D1C-A41B95843933}"/>
          </ac:picMkLst>
        </pc:picChg>
      </pc:sldChg>
      <pc:sldChg chg="new del">
        <pc:chgData name="g21287_香川" userId="829563fd-6524-41a4-94bb-f98dd0d1f1fd" providerId="ADAL" clId="{76D192D9-3B74-43CC-B153-33C1E8C6AE3A}" dt="2023-08-28T06:39:15.911" v="17173" actId="680"/>
        <pc:sldMkLst>
          <pc:docMk/>
          <pc:sldMk cId="2073886621" sldId="294"/>
        </pc:sldMkLst>
      </pc:sldChg>
    </pc:docChg>
  </pc:docChgLst>
  <pc:docChgLst>
    <pc:chgData name="雄暉" userId="170c7893-c443-4186-bdb9-91ed7668705a" providerId="ADAL" clId="{C14E0DA1-7FF7-4954-A14B-8D345E0574B2}"/>
    <pc:docChg chg="undo custSel addSld delSld modSld">
      <pc:chgData name="雄暉" userId="170c7893-c443-4186-bdb9-91ed7668705a" providerId="ADAL" clId="{C14E0DA1-7FF7-4954-A14B-8D345E0574B2}" dt="2023-08-28T06:58:51.802" v="5505" actId="20577"/>
      <pc:docMkLst>
        <pc:docMk/>
      </pc:docMkLst>
      <pc:sldChg chg="modNotesTx">
        <pc:chgData name="雄暉" userId="170c7893-c443-4186-bdb9-91ed7668705a" providerId="ADAL" clId="{C14E0DA1-7FF7-4954-A14B-8D345E0574B2}" dt="2023-08-25T13:33:50.193" v="296" actId="20577"/>
        <pc:sldMkLst>
          <pc:docMk/>
          <pc:sldMk cId="662861054" sldId="256"/>
        </pc:sldMkLst>
      </pc:sldChg>
      <pc:sldChg chg="modSp del mod">
        <pc:chgData name="雄暉" userId="170c7893-c443-4186-bdb9-91ed7668705a" providerId="ADAL" clId="{C14E0DA1-7FF7-4954-A14B-8D345E0574B2}" dt="2023-08-25T08:44:23.279" v="256" actId="47"/>
        <pc:sldMkLst>
          <pc:docMk/>
          <pc:sldMk cId="3478293695" sldId="260"/>
        </pc:sldMkLst>
        <pc:spChg chg="mod">
          <ac:chgData name="雄暉" userId="170c7893-c443-4186-bdb9-91ed7668705a" providerId="ADAL" clId="{C14E0DA1-7FF7-4954-A14B-8D345E0574B2}" dt="2023-08-25T08:06:40.436" v="254"/>
          <ac:spMkLst>
            <pc:docMk/>
            <pc:sldMk cId="3478293695" sldId="260"/>
            <ac:spMk id="3" creationId="{4B400560-BEA4-6EFE-ABDF-9D68AD411A1F}"/>
          </ac:spMkLst>
        </pc:spChg>
      </pc:sldChg>
      <pc:sldChg chg="modNotesTx">
        <pc:chgData name="雄暉" userId="170c7893-c443-4186-bdb9-91ed7668705a" providerId="ADAL" clId="{C14E0DA1-7FF7-4954-A14B-8D345E0574B2}" dt="2023-08-28T04:16:54.380" v="5118" actId="20577"/>
        <pc:sldMkLst>
          <pc:docMk/>
          <pc:sldMk cId="225908664" sldId="261"/>
        </pc:sldMkLst>
      </pc:sldChg>
      <pc:sldChg chg="add del">
        <pc:chgData name="雄暉" userId="170c7893-c443-4186-bdb9-91ed7668705a" providerId="ADAL" clId="{C14E0DA1-7FF7-4954-A14B-8D345E0574B2}" dt="2023-08-25T08:44:56.375" v="262" actId="47"/>
        <pc:sldMkLst>
          <pc:docMk/>
          <pc:sldMk cId="3877016974" sldId="262"/>
        </pc:sldMkLst>
      </pc:sldChg>
      <pc:sldChg chg="del">
        <pc:chgData name="雄暉" userId="170c7893-c443-4186-bdb9-91ed7668705a" providerId="ADAL" clId="{C14E0DA1-7FF7-4954-A14B-8D345E0574B2}" dt="2023-08-25T08:44:27.621" v="259" actId="47"/>
        <pc:sldMkLst>
          <pc:docMk/>
          <pc:sldMk cId="2017755224" sldId="263"/>
        </pc:sldMkLst>
      </pc:sldChg>
      <pc:sldChg chg="del">
        <pc:chgData name="雄暉" userId="170c7893-c443-4186-bdb9-91ed7668705a" providerId="ADAL" clId="{C14E0DA1-7FF7-4954-A14B-8D345E0574B2}" dt="2023-08-25T08:44:27.104" v="258" actId="47"/>
        <pc:sldMkLst>
          <pc:docMk/>
          <pc:sldMk cId="1671555257" sldId="264"/>
        </pc:sldMkLst>
      </pc:sldChg>
      <pc:sldChg chg="modSp del mod">
        <pc:chgData name="雄暉" userId="170c7893-c443-4186-bdb9-91ed7668705a" providerId="ADAL" clId="{C14E0DA1-7FF7-4954-A14B-8D345E0574B2}" dt="2023-08-25T08:44:26.665" v="257" actId="47"/>
        <pc:sldMkLst>
          <pc:docMk/>
          <pc:sldMk cId="935704017" sldId="265"/>
        </pc:sldMkLst>
        <pc:spChg chg="mod">
          <ac:chgData name="雄暉" userId="170c7893-c443-4186-bdb9-91ed7668705a" providerId="ADAL" clId="{C14E0DA1-7FF7-4954-A14B-8D345E0574B2}" dt="2023-08-25T07:55:38.797" v="252" actId="20577"/>
          <ac:spMkLst>
            <pc:docMk/>
            <pc:sldMk cId="935704017" sldId="265"/>
            <ac:spMk id="3" creationId="{E2E9447C-D98D-1172-1399-6E5DF186DBAE}"/>
          </ac:spMkLst>
        </pc:spChg>
      </pc:sldChg>
      <pc:sldChg chg="del">
        <pc:chgData name="雄暉" userId="170c7893-c443-4186-bdb9-91ed7668705a" providerId="ADAL" clId="{C14E0DA1-7FF7-4954-A14B-8D345E0574B2}" dt="2023-08-25T08:06:57.688" v="255" actId="2696"/>
        <pc:sldMkLst>
          <pc:docMk/>
          <pc:sldMk cId="3095006709" sldId="266"/>
        </pc:sldMkLst>
      </pc:sldChg>
      <pc:sldChg chg="modNotesTx">
        <pc:chgData name="雄暉" userId="170c7893-c443-4186-bdb9-91ed7668705a" providerId="ADAL" clId="{C14E0DA1-7FF7-4954-A14B-8D345E0574B2}" dt="2023-08-28T04:17:06.392" v="5121" actId="20577"/>
        <pc:sldMkLst>
          <pc:docMk/>
          <pc:sldMk cId="3729517095" sldId="268"/>
        </pc:sldMkLst>
      </pc:sldChg>
      <pc:sldChg chg="modNotesTx">
        <pc:chgData name="雄暉" userId="170c7893-c443-4186-bdb9-91ed7668705a" providerId="ADAL" clId="{C14E0DA1-7FF7-4954-A14B-8D345E0574B2}" dt="2023-08-28T06:58:51.802" v="5505" actId="20577"/>
        <pc:sldMkLst>
          <pc:docMk/>
          <pc:sldMk cId="952807409" sldId="269"/>
        </pc:sldMkLst>
      </pc:sldChg>
      <pc:sldChg chg="modNotesTx">
        <pc:chgData name="雄暉" userId="170c7893-c443-4186-bdb9-91ed7668705a" providerId="ADAL" clId="{C14E0DA1-7FF7-4954-A14B-8D345E0574B2}" dt="2023-08-25T14:06:17.898" v="1925" actId="20577"/>
        <pc:sldMkLst>
          <pc:docMk/>
          <pc:sldMk cId="3747991992" sldId="270"/>
        </pc:sldMkLst>
      </pc:sldChg>
      <pc:sldChg chg="modNotesTx">
        <pc:chgData name="雄暉" userId="170c7893-c443-4186-bdb9-91ed7668705a" providerId="ADAL" clId="{C14E0DA1-7FF7-4954-A14B-8D345E0574B2}" dt="2023-08-25T14:55:51.376" v="5017" actId="20577"/>
        <pc:sldMkLst>
          <pc:docMk/>
          <pc:sldMk cId="396515133" sldId="273"/>
        </pc:sldMkLst>
      </pc:sldChg>
      <pc:sldChg chg="modNotesTx">
        <pc:chgData name="雄暉" userId="170c7893-c443-4186-bdb9-91ed7668705a" providerId="ADAL" clId="{C14E0DA1-7FF7-4954-A14B-8D345E0574B2}" dt="2023-08-25T14:13:48.882" v="2798" actId="20577"/>
        <pc:sldMkLst>
          <pc:docMk/>
          <pc:sldMk cId="3955004334" sldId="274"/>
        </pc:sldMkLst>
      </pc:sldChg>
      <pc:sldChg chg="modSp mod modNotesTx">
        <pc:chgData name="雄暉" userId="170c7893-c443-4186-bdb9-91ed7668705a" providerId="ADAL" clId="{C14E0DA1-7FF7-4954-A14B-8D345E0574B2}" dt="2023-08-28T04:33:39.879" v="5346" actId="1076"/>
        <pc:sldMkLst>
          <pc:docMk/>
          <pc:sldMk cId="695619345" sldId="275"/>
        </pc:sldMkLst>
        <pc:picChg chg="mod">
          <ac:chgData name="雄暉" userId="170c7893-c443-4186-bdb9-91ed7668705a" providerId="ADAL" clId="{C14E0DA1-7FF7-4954-A14B-8D345E0574B2}" dt="2023-08-28T04:33:39.879" v="5346" actId="1076"/>
          <ac:picMkLst>
            <pc:docMk/>
            <pc:sldMk cId="695619345" sldId="275"/>
            <ac:picMk id="30" creationId="{217F2688-823E-17CE-18C0-F72014CB9CEF}"/>
          </ac:picMkLst>
        </pc:picChg>
      </pc:sldChg>
      <pc:sldChg chg="modNotesTx">
        <pc:chgData name="雄暉" userId="170c7893-c443-4186-bdb9-91ed7668705a" providerId="ADAL" clId="{C14E0DA1-7FF7-4954-A14B-8D345E0574B2}" dt="2023-08-25T14:15:01.574" v="2901" actId="20577"/>
        <pc:sldMkLst>
          <pc:docMk/>
          <pc:sldMk cId="2396687486" sldId="277"/>
        </pc:sldMkLst>
      </pc:sldChg>
      <pc:sldChg chg="modNotesTx">
        <pc:chgData name="雄暉" userId="170c7893-c443-4186-bdb9-91ed7668705a" providerId="ADAL" clId="{C14E0DA1-7FF7-4954-A14B-8D345E0574B2}" dt="2023-08-25T14:21:14.185" v="3062" actId="20577"/>
        <pc:sldMkLst>
          <pc:docMk/>
          <pc:sldMk cId="3707537355" sldId="278"/>
        </pc:sldMkLst>
      </pc:sldChg>
      <pc:sldChg chg="modNotesTx">
        <pc:chgData name="雄暉" userId="170c7893-c443-4186-bdb9-91ed7668705a" providerId="ADAL" clId="{C14E0DA1-7FF7-4954-A14B-8D345E0574B2}" dt="2023-08-25T14:22:42.552" v="3191" actId="20577"/>
        <pc:sldMkLst>
          <pc:docMk/>
          <pc:sldMk cId="7918848" sldId="279"/>
        </pc:sldMkLst>
      </pc:sldChg>
      <pc:sldChg chg="modSp mod modNotesTx">
        <pc:chgData name="雄暉" userId="170c7893-c443-4186-bdb9-91ed7668705a" providerId="ADAL" clId="{C14E0DA1-7FF7-4954-A14B-8D345E0574B2}" dt="2023-08-28T04:34:07.449" v="5347" actId="1076"/>
        <pc:sldMkLst>
          <pc:docMk/>
          <pc:sldMk cId="1878974486" sldId="280"/>
        </pc:sldMkLst>
        <pc:picChg chg="mod">
          <ac:chgData name="雄暉" userId="170c7893-c443-4186-bdb9-91ed7668705a" providerId="ADAL" clId="{C14E0DA1-7FF7-4954-A14B-8D345E0574B2}" dt="2023-08-28T04:34:07.449" v="5347" actId="1076"/>
          <ac:picMkLst>
            <pc:docMk/>
            <pc:sldMk cId="1878974486" sldId="280"/>
            <ac:picMk id="26" creationId="{CAE5054E-ACA4-EF31-96A3-5008201088F9}"/>
          </ac:picMkLst>
        </pc:picChg>
      </pc:sldChg>
      <pc:sldChg chg="modNotesTx">
        <pc:chgData name="雄暉" userId="170c7893-c443-4186-bdb9-91ed7668705a" providerId="ADAL" clId="{C14E0DA1-7FF7-4954-A14B-8D345E0574B2}" dt="2023-08-25T14:42:28.687" v="3950" actId="20577"/>
        <pc:sldMkLst>
          <pc:docMk/>
          <pc:sldMk cId="2166269649" sldId="281"/>
        </pc:sldMkLst>
      </pc:sldChg>
      <pc:sldChg chg="modNotesTx">
        <pc:chgData name="雄暉" userId="170c7893-c443-4186-bdb9-91ed7668705a" providerId="ADAL" clId="{C14E0DA1-7FF7-4954-A14B-8D345E0574B2}" dt="2023-08-25T14:38:56.918" v="3745" actId="20577"/>
        <pc:sldMkLst>
          <pc:docMk/>
          <pc:sldMk cId="1267217215" sldId="282"/>
        </pc:sldMkLst>
      </pc:sldChg>
      <pc:sldChg chg="modNotesTx">
        <pc:chgData name="雄暉" userId="170c7893-c443-4186-bdb9-91ed7668705a" providerId="ADAL" clId="{C14E0DA1-7FF7-4954-A14B-8D345E0574B2}" dt="2023-08-25T14:11:36.026" v="2581" actId="20577"/>
        <pc:sldMkLst>
          <pc:docMk/>
          <pc:sldMk cId="4024880394" sldId="284"/>
        </pc:sldMkLst>
      </pc:sldChg>
      <pc:sldChg chg="modNotesTx">
        <pc:chgData name="雄暉" userId="170c7893-c443-4186-bdb9-91ed7668705a" providerId="ADAL" clId="{C14E0DA1-7FF7-4954-A14B-8D345E0574B2}" dt="2023-08-25T14:38:19.124" v="3661" actId="20577"/>
        <pc:sldMkLst>
          <pc:docMk/>
          <pc:sldMk cId="3889340153" sldId="288"/>
        </pc:sldMkLst>
      </pc:sldChg>
      <pc:sldChg chg="modNotesTx">
        <pc:chgData name="雄暉" userId="170c7893-c443-4186-bdb9-91ed7668705a" providerId="ADAL" clId="{C14E0DA1-7FF7-4954-A14B-8D345E0574B2}" dt="2023-08-25T14:43:39.030" v="4136" actId="20577"/>
        <pc:sldMkLst>
          <pc:docMk/>
          <pc:sldMk cId="634410095" sldId="290"/>
        </pc:sldMkLst>
      </pc:sldChg>
      <pc:sldChg chg="modNotesTx">
        <pc:chgData name="雄暉" userId="170c7893-c443-4186-bdb9-91ed7668705a" providerId="ADAL" clId="{C14E0DA1-7FF7-4954-A14B-8D345E0574B2}" dt="2023-08-28T04:45:30.463" v="5488" actId="20577"/>
        <pc:sldMkLst>
          <pc:docMk/>
          <pc:sldMk cId="2218563940" sldId="292"/>
        </pc:sldMkLst>
      </pc:sldChg>
      <pc:sldChg chg="modNotesTx">
        <pc:chgData name="雄暉" userId="170c7893-c443-4186-bdb9-91ed7668705a" providerId="ADAL" clId="{C14E0DA1-7FF7-4954-A14B-8D345E0574B2}" dt="2023-08-25T14:21:57.925" v="3140" actId="20577"/>
        <pc:sldMkLst>
          <pc:docMk/>
          <pc:sldMk cId="102442967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06B66-D29B-4757-AE09-90D3004E71E5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0599C-365A-4641-9E16-12A039CDD9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02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Team</a:t>
            </a:r>
            <a:r>
              <a:rPr kumimoji="1" lang="ja-JP" altLang="en-US"/>
              <a:t> </a:t>
            </a:r>
            <a:r>
              <a:rPr kumimoji="1" lang="en-US" altLang="ja-JP"/>
              <a:t>H</a:t>
            </a:r>
            <a:r>
              <a:rPr kumimoji="1" lang="ja-JP" altLang="en-US"/>
              <a:t>の発表を始めます！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この目次の順番で発表を行っていきます！</a:t>
            </a:r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93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行った店舗を登録してうどん巡りを記録</a:t>
            </a:r>
            <a:endParaRPr kumimoji="1" lang="en-US" altLang="ja-JP"/>
          </a:p>
          <a:p>
            <a:r>
              <a:rPr kumimoji="1" lang="ja-JP" altLang="en-US"/>
              <a:t>香川県民にも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半径</a:t>
            </a:r>
            <a:r>
              <a:rPr kumimoji="1" lang="en-US" altLang="ja-JP"/>
              <a:t>50m</a:t>
            </a:r>
            <a:r>
              <a:rPr kumimoji="1" lang="ja-JP" altLang="en-US"/>
              <a:t>で位置情報送信 → スタンプの登録</a:t>
            </a:r>
            <a:endParaRPr kumimoji="1" lang="en-US" altLang="ja-JP"/>
          </a:p>
          <a:p>
            <a:r>
              <a:rPr kumimoji="1" lang="en-US" altLang="ja-JP"/>
              <a:t>Web</a:t>
            </a:r>
            <a:r>
              <a:rPr kumimoji="1" lang="ja-JP" altLang="en-US"/>
              <a:t>サイトからスタンプ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こんなスタンプに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6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こんなスタンプに</a:t>
            </a:r>
            <a:endParaRPr kumimoji="1" lang="en-US" altLang="ja-JP"/>
          </a:p>
          <a:p>
            <a:r>
              <a:rPr kumimoji="1" lang="ja-JP" altLang="en-US"/>
              <a:t>・今までの</a:t>
            </a:r>
            <a:r>
              <a:rPr kumimoji="1" lang="en-US" altLang="ja-JP"/>
              <a:t>2</a:t>
            </a:r>
            <a:r>
              <a:rPr kumimoji="1" lang="ja-JP" altLang="en-US"/>
              <a:t>つの機能には北沢タウンホールをデモ用で追加済み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3</a:t>
            </a:r>
            <a:r>
              <a:rPr kumimoji="1" lang="ja-JP" altLang="en-US"/>
              <a:t>つ目、観光地検索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30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3</a:t>
            </a:r>
            <a:r>
              <a:rPr kumimoji="1" lang="ja-JP" altLang="en-US"/>
              <a:t>つ目、観光地検索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ふと暇になったときに観光地を検索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・気象庁の</a:t>
            </a:r>
            <a:r>
              <a:rPr kumimoji="1" lang="en-US" altLang="ja-JP"/>
              <a:t>API</a:t>
            </a:r>
            <a:r>
              <a:rPr kumimoji="1" lang="ja-JP" altLang="en-US"/>
              <a:t>を利用</a:t>
            </a:r>
            <a:endParaRPr kumimoji="1" lang="en-US" altLang="ja-JP"/>
          </a:p>
          <a:p>
            <a:r>
              <a:rPr kumimoji="1" lang="ja-JP" altLang="en-US"/>
              <a:t>・晴れ、雨で屋外施設の出力コントロール</a:t>
            </a:r>
            <a:endParaRPr kumimoji="1"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Google Map</a:t>
            </a:r>
            <a:r>
              <a:rPr kumimoji="1" lang="ja-JP" altLang="en-US"/>
              <a:t> → 経路検索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9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ふと暇になったときに観光地を検索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・気象庁の</a:t>
            </a:r>
            <a:r>
              <a:rPr kumimoji="1" lang="en-US" altLang="ja-JP"/>
              <a:t>API</a:t>
            </a:r>
            <a:r>
              <a:rPr kumimoji="1" lang="ja-JP" altLang="en-US"/>
              <a:t>を利用</a:t>
            </a:r>
            <a:endParaRPr kumimoji="1" lang="en-US" altLang="ja-JP"/>
          </a:p>
          <a:p>
            <a:r>
              <a:rPr kumimoji="1" lang="ja-JP" altLang="en-US"/>
              <a:t>・晴れ、雨で屋外施設の出力コントロール</a:t>
            </a:r>
            <a:endParaRPr kumimoji="1" lang="en-US" altLang="ja-JP"/>
          </a:p>
          <a:p>
            <a:r>
              <a:rPr kumimoji="1" lang="ja-JP" altLang="en-US"/>
              <a:t>・</a:t>
            </a:r>
            <a:r>
              <a:rPr kumimoji="1" lang="en-US" altLang="ja-JP"/>
              <a:t>Google Map</a:t>
            </a:r>
            <a:r>
              <a:rPr kumimoji="1" lang="ja-JP" altLang="en-US"/>
              <a:t> → 経路検索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明日行くなど、天気予報に関係なく出力も可能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7664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明日行くなど、天気予報に関係なく出力も可能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最後、お土産検索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072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最後、お土産検索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うどんは食べたけどおみやげは</a:t>
            </a:r>
            <a:r>
              <a:rPr kumimoji="1" lang="en-US" altLang="ja-JP"/>
              <a:t>…</a:t>
            </a:r>
            <a:r>
              <a:rPr kumimoji="1" lang="ja-JP" altLang="en-US"/>
              <a:t>？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・クイックリプライでカテゴリ選択</a:t>
            </a:r>
            <a:endParaRPr kumimoji="1" lang="en-US" altLang="ja-JP"/>
          </a:p>
          <a:p>
            <a:r>
              <a:rPr kumimoji="1" lang="ja-JP" altLang="en-US"/>
              <a:t>・ネットなどの価格も表示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33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うどんは食べたけどおみやげは</a:t>
            </a:r>
            <a:r>
              <a:rPr kumimoji="1" lang="en-US" altLang="ja-JP"/>
              <a:t>…</a:t>
            </a:r>
            <a:r>
              <a:rPr kumimoji="1" lang="ja-JP" altLang="en-US"/>
              <a:t>？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・クイックリプライでカテゴリ選択</a:t>
            </a:r>
            <a:endParaRPr kumimoji="1" lang="en-US" altLang="ja-JP"/>
          </a:p>
          <a:p>
            <a:r>
              <a:rPr kumimoji="1" lang="ja-JP" altLang="en-US"/>
              <a:t>・ネットなどの価格も表示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EC</a:t>
            </a:r>
            <a:r>
              <a:rPr kumimoji="1" lang="ja-JP" altLang="en-US"/>
              <a:t>サイトリンクより日本各地で購入可能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8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EC</a:t>
            </a:r>
            <a:r>
              <a:rPr kumimoji="1" lang="ja-JP" altLang="en-US"/>
              <a:t>サイトリンクより日本各地で購入可能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【</a:t>
            </a:r>
            <a:r>
              <a:rPr kumimoji="1" lang="ja-JP" altLang="en-US"/>
              <a:t>次ページから川西</a:t>
            </a:r>
            <a:r>
              <a:rPr kumimoji="1" lang="en-US" altLang="ja-JP"/>
              <a:t>】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699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うどん店舗検索の今後の展望</a:t>
            </a:r>
            <a:endParaRPr kumimoji="1" lang="en-US" altLang="ja-JP"/>
          </a:p>
          <a:p>
            <a:r>
              <a:rPr kumimoji="1" lang="ja-JP" altLang="en-US"/>
              <a:t>・対象店舗の拡大。目標は香川県内の全てのうどん屋を検索対象に。ちなみに香川県のうどん屋は</a:t>
            </a:r>
            <a:r>
              <a:rPr kumimoji="1" lang="en-US" altLang="ja-JP"/>
              <a:t>900</a:t>
            </a:r>
            <a:r>
              <a:rPr kumimoji="1" lang="ja-JP" altLang="en-US"/>
              <a:t>軒以上</a:t>
            </a:r>
            <a:r>
              <a:rPr kumimoji="1" lang="en-US" altLang="ja-JP"/>
              <a:t>…</a:t>
            </a:r>
          </a:p>
          <a:p>
            <a:r>
              <a:rPr kumimoji="1" lang="ja-JP" altLang="en-US"/>
              <a:t>・うどん店舗検索とお土産検索に画像を追加する。</a:t>
            </a:r>
            <a:endParaRPr kumimoji="1" lang="en-US" altLang="ja-JP"/>
          </a:p>
          <a:p>
            <a:r>
              <a:rPr kumimoji="1" lang="ja-JP" altLang="en-US"/>
              <a:t>うどんスタンプラリーの今後の展望</a:t>
            </a:r>
            <a:endParaRPr kumimoji="1" lang="en-US" altLang="ja-JP"/>
          </a:p>
          <a:p>
            <a:r>
              <a:rPr kumimoji="1" lang="ja-JP" altLang="en-US"/>
              <a:t>・うどん店舗検索と同じで対象店舗の拡大。目標は香川県内の全てのうどん屋を検索対象に。</a:t>
            </a:r>
            <a:endParaRPr kumimoji="1" lang="en-US" altLang="ja-JP"/>
          </a:p>
          <a:p>
            <a:r>
              <a:rPr kumimoji="1" lang="ja-JP" altLang="en-US"/>
              <a:t>・登録時に、写真を必須にして獲得したスタンプの画面に表示する。</a:t>
            </a:r>
            <a:endParaRPr kumimoji="1" lang="en-US" altLang="ja-JP"/>
          </a:p>
          <a:p>
            <a:r>
              <a:rPr kumimoji="1" lang="ja-JP" altLang="en-US"/>
              <a:t>・何軒かのうどん屋をめぐると割引クーポン獲得などの機能を追加。</a:t>
            </a:r>
            <a:endParaRPr kumimoji="1" lang="en-US" altLang="ja-JP"/>
          </a:p>
          <a:p>
            <a:r>
              <a:rPr kumimoji="1" lang="ja-JP" altLang="en-US"/>
              <a:t>お土産検索の今後の展望。</a:t>
            </a:r>
            <a:endParaRPr kumimoji="1" lang="en-US" altLang="ja-JP"/>
          </a:p>
          <a:p>
            <a:r>
              <a:rPr kumimoji="1" lang="ja-JP" altLang="en-US"/>
              <a:t>・どこでカテゴリ一覧のお土産が香川県で買えるのか調べる「お土産店舗検索」を追加する。</a:t>
            </a:r>
            <a:endParaRPr kumimoji="1" lang="en-US" altLang="ja-JP"/>
          </a:p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92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もしよければこれを機に香川県に遊びに来てください。</a:t>
            </a:r>
            <a:endParaRPr kumimoji="1" lang="en-US" altLang="ja-JP"/>
          </a:p>
          <a:p>
            <a:r>
              <a:rPr kumimoji="1" lang="ja-JP" altLang="en-US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19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この目次の順番で発表を行っていきます！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ーーーーーーーーーーーーーーーーーーーーー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まず初めに簡単に香川県の紹介をさせていただきます。</a:t>
            </a:r>
            <a:br>
              <a:rPr kumimoji="1" lang="en-US" altLang="ja-JP"/>
            </a:br>
            <a:r>
              <a:rPr kumimoji="1" lang="ja-JP" altLang="en-US"/>
              <a:t>・香川県は面積が日本で一番小さい。</a:t>
            </a:r>
            <a:r>
              <a:rPr kumimoji="1" lang="en-US" altLang="ja-JP"/>
              <a:t>(</a:t>
            </a:r>
            <a:r>
              <a:rPr kumimoji="1" lang="ja-JP" altLang="en-US"/>
              <a:t>大阪が埋め立てで大きくなった話をする。</a:t>
            </a:r>
            <a:r>
              <a:rPr kumimoji="1" lang="en-US" altLang="ja-JP"/>
              <a:t>)</a:t>
            </a:r>
          </a:p>
          <a:p>
            <a:r>
              <a:rPr kumimoji="1" lang="ja-JP" altLang="en-US"/>
              <a:t>・うどん県と言われる。香川県民はうどんが大好き。お昼ご飯は毎日うどんを食べるという人も多くいる。</a:t>
            </a:r>
            <a:endParaRPr kumimoji="1" lang="en-US" altLang="ja-JP"/>
          </a:p>
          <a:p>
            <a:r>
              <a:rPr kumimoji="1" lang="ja-JP" altLang="en-US"/>
              <a:t>・うどんだけじゃない香川県の話。</a:t>
            </a:r>
            <a:r>
              <a:rPr kumimoji="1" lang="en-US" altLang="ja-JP"/>
              <a:t>(</a:t>
            </a:r>
            <a:r>
              <a:rPr kumimoji="1" lang="ja-JP" altLang="en-US"/>
              <a:t>うどん以外で香川県で有名なものの紹介。例</a:t>
            </a:r>
            <a:r>
              <a:rPr kumimoji="1" lang="en-US" altLang="ja-JP"/>
              <a:t>…</a:t>
            </a:r>
            <a:r>
              <a:rPr kumimoji="1" lang="ja-JP" altLang="en-US"/>
              <a:t>ゲーム条例、骨付きどり</a:t>
            </a:r>
            <a:r>
              <a:rPr kumimoji="1" lang="en-US" altLang="ja-JP"/>
              <a:t>)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7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まず初めに簡単に香川県の紹介をさせていただきます。</a:t>
            </a:r>
            <a:br>
              <a:rPr kumimoji="1" lang="en-US" altLang="ja-JP"/>
            </a:br>
            <a:r>
              <a:rPr kumimoji="1" lang="ja-JP" altLang="en-US"/>
              <a:t>・香川県は面積が日本で一番小さい。</a:t>
            </a:r>
            <a:r>
              <a:rPr kumimoji="1" lang="en-US" altLang="ja-JP"/>
              <a:t>(</a:t>
            </a:r>
            <a:r>
              <a:rPr kumimoji="1" lang="ja-JP" altLang="en-US"/>
              <a:t>大阪が埋め立てで大きくなった話をする。</a:t>
            </a:r>
            <a:r>
              <a:rPr kumimoji="1" lang="en-US" altLang="ja-JP"/>
              <a:t>)</a:t>
            </a:r>
          </a:p>
          <a:p>
            <a:r>
              <a:rPr kumimoji="1" lang="ja-JP" altLang="en-US"/>
              <a:t>・うどん県と言われる。香川県民はうどんが大好き。お昼ご飯は毎日うどんを食べるという人も多くいる。</a:t>
            </a:r>
            <a:endParaRPr kumimoji="1" lang="en-US" altLang="ja-JP"/>
          </a:p>
          <a:p>
            <a:r>
              <a:rPr kumimoji="1" lang="ja-JP" altLang="en-US"/>
              <a:t>・うどんだけじゃない香川県の話。</a:t>
            </a:r>
            <a:r>
              <a:rPr kumimoji="1" lang="en-US" altLang="ja-JP"/>
              <a:t>(</a:t>
            </a:r>
            <a:r>
              <a:rPr kumimoji="1" lang="ja-JP" altLang="en-US"/>
              <a:t>うどん以外で香川県で有名なものの紹介。例</a:t>
            </a:r>
            <a:r>
              <a:rPr kumimoji="1" lang="en-US" altLang="ja-JP"/>
              <a:t>…</a:t>
            </a:r>
            <a:r>
              <a:rPr kumimoji="1" lang="ja-JP" altLang="en-US"/>
              <a:t>ゲーム条例、骨付きどり</a:t>
            </a:r>
            <a:r>
              <a:rPr kumimoji="1" lang="en-US" altLang="ja-JP"/>
              <a:t>)</a:t>
            </a:r>
          </a:p>
          <a:p>
            <a:endParaRPr kumimoji="1" lang="en-US" altLang="ja-JP"/>
          </a:p>
          <a:p>
            <a:r>
              <a:rPr kumimoji="1" lang="ja-JP" altLang="en-US"/>
              <a:t>ーーーーーーーーーーーーーーーーーーーーーーーーーーーーーーーーーーーーーーーーーーーーーーーーーーーーー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・写真のうどん屋の紹介。</a:t>
            </a:r>
            <a:endParaRPr kumimoji="1" lang="en-US" altLang="ja-JP"/>
          </a:p>
          <a:p>
            <a:r>
              <a:rPr kumimoji="1" lang="ja-JP" altLang="en-US"/>
              <a:t>・なかむらうどん</a:t>
            </a:r>
            <a:r>
              <a:rPr kumimoji="1" lang="en-US" altLang="ja-JP"/>
              <a:t>…</a:t>
            </a:r>
            <a:r>
              <a:rPr kumimoji="1" lang="ja-JP" altLang="en-US"/>
              <a:t>丸亀市にあるうどん屋さん。この写真はかけうどん。中讃・西讃地域のうどんはいりこだしが多い。</a:t>
            </a:r>
            <a:endParaRPr kumimoji="1" lang="en-US" altLang="ja-JP"/>
          </a:p>
          <a:p>
            <a:r>
              <a:rPr kumimoji="1" lang="ja-JP" altLang="en-US"/>
              <a:t>・はやし家製麵所</a:t>
            </a:r>
            <a:r>
              <a:rPr kumimoji="1" lang="en-US" altLang="ja-JP"/>
              <a:t>…</a:t>
            </a:r>
            <a:r>
              <a:rPr kumimoji="1" lang="ja-JP" altLang="en-US"/>
              <a:t>空港通り</a:t>
            </a:r>
            <a:r>
              <a:rPr kumimoji="1" lang="en-US" altLang="ja-JP"/>
              <a:t>(</a:t>
            </a:r>
            <a:r>
              <a:rPr kumimoji="1" lang="ja-JP" altLang="en-US"/>
              <a:t>空港の近くにある。</a:t>
            </a:r>
            <a:r>
              <a:rPr kumimoji="1" lang="en-US" altLang="ja-JP"/>
              <a:t>)</a:t>
            </a:r>
            <a:r>
              <a:rPr kumimoji="1" lang="ja-JP" altLang="en-US"/>
              <a:t>この写真はざるうどん。</a:t>
            </a:r>
            <a:endParaRPr kumimoji="1" lang="en-US" altLang="ja-JP"/>
          </a:p>
          <a:p>
            <a:r>
              <a:rPr kumimoji="1" lang="ja-JP" altLang="en-US"/>
              <a:t>・うどん松ゆき</a:t>
            </a:r>
            <a:r>
              <a:rPr kumimoji="1" lang="en-US" altLang="ja-JP"/>
              <a:t>…</a:t>
            </a:r>
            <a:r>
              <a:rPr kumimoji="1" lang="ja-JP" altLang="en-US"/>
              <a:t>香川高専詫間キャンパスに近いところにあるうどん屋さん。個人的に一番好き。写真は温玉</a:t>
            </a:r>
            <a:r>
              <a:rPr kumimoji="1" lang="en-US" altLang="ja-JP"/>
              <a:t>…?</a:t>
            </a:r>
          </a:p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3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まず初めに簡単に香川県の紹介をさせていただきます。</a:t>
            </a:r>
            <a:br>
              <a:rPr kumimoji="1" lang="en-US" altLang="ja-JP"/>
            </a:br>
            <a:r>
              <a:rPr kumimoji="1" lang="ja-JP" altLang="en-US"/>
              <a:t>・香川県は面積が日本で一番小さい。</a:t>
            </a:r>
            <a:r>
              <a:rPr kumimoji="1" lang="en-US" altLang="ja-JP"/>
              <a:t>(</a:t>
            </a:r>
            <a:r>
              <a:rPr kumimoji="1" lang="ja-JP" altLang="en-US"/>
              <a:t>大阪が埋め立てで大きくなった話をする。</a:t>
            </a:r>
            <a:r>
              <a:rPr kumimoji="1" lang="en-US" altLang="ja-JP"/>
              <a:t>)</a:t>
            </a:r>
          </a:p>
          <a:p>
            <a:r>
              <a:rPr kumimoji="1" lang="ja-JP" altLang="en-US"/>
              <a:t>・うどん県と言われる。香川県民はうどんが大好き。お昼ご飯は毎日うどんを食べるという人も多くいる。</a:t>
            </a:r>
            <a:endParaRPr kumimoji="1" lang="en-US" altLang="ja-JP"/>
          </a:p>
          <a:p>
            <a:r>
              <a:rPr kumimoji="1" lang="ja-JP" altLang="en-US"/>
              <a:t>・うどんだけじゃない香川県の話。</a:t>
            </a:r>
            <a:r>
              <a:rPr kumimoji="1" lang="en-US" altLang="ja-JP"/>
              <a:t>(</a:t>
            </a:r>
            <a:r>
              <a:rPr kumimoji="1" lang="ja-JP" altLang="en-US"/>
              <a:t>うどん以外で香川県で有名なものの紹介。例</a:t>
            </a:r>
            <a:r>
              <a:rPr kumimoji="1" lang="en-US" altLang="ja-JP"/>
              <a:t>…</a:t>
            </a:r>
            <a:r>
              <a:rPr kumimoji="1" lang="ja-JP" altLang="en-US"/>
              <a:t>ゲーム条例、骨付きどり</a:t>
            </a:r>
            <a:r>
              <a:rPr kumimoji="1" lang="en-US" altLang="ja-JP"/>
              <a:t>)</a:t>
            </a:r>
          </a:p>
          <a:p>
            <a:endParaRPr kumimoji="1" lang="en-US" altLang="ja-JP"/>
          </a:p>
          <a:p>
            <a:r>
              <a:rPr kumimoji="1" lang="ja-JP" altLang="en-US"/>
              <a:t>ーーーーーーーーーーーーーーーーーーーーーーーーーーーーーーーーーーーーーーーーーーーーーーーーーーーーーーーー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・写真のうどん屋の紹介。</a:t>
            </a:r>
            <a:endParaRPr kumimoji="1" lang="en-US" altLang="ja-JP"/>
          </a:p>
          <a:p>
            <a:r>
              <a:rPr kumimoji="1" lang="ja-JP" altLang="en-US"/>
              <a:t>・なかむらうどん</a:t>
            </a:r>
            <a:r>
              <a:rPr kumimoji="1" lang="en-US" altLang="ja-JP"/>
              <a:t>…</a:t>
            </a:r>
            <a:r>
              <a:rPr kumimoji="1" lang="ja-JP" altLang="en-US"/>
              <a:t>丸亀市にあるうどん屋さん。この写真はかけうどん。中讃・西讃地域のうどんはいりこだしが多い。</a:t>
            </a:r>
            <a:endParaRPr kumimoji="1" lang="en-US" altLang="ja-JP"/>
          </a:p>
          <a:p>
            <a:r>
              <a:rPr kumimoji="1" lang="ja-JP" altLang="en-US"/>
              <a:t>・はやし家製麵所</a:t>
            </a:r>
            <a:r>
              <a:rPr kumimoji="1" lang="en-US" altLang="ja-JP"/>
              <a:t>…</a:t>
            </a:r>
            <a:r>
              <a:rPr kumimoji="1" lang="ja-JP" altLang="en-US"/>
              <a:t>空港通り</a:t>
            </a:r>
            <a:r>
              <a:rPr kumimoji="1" lang="en-US" altLang="ja-JP"/>
              <a:t>(</a:t>
            </a:r>
            <a:r>
              <a:rPr kumimoji="1" lang="ja-JP" altLang="en-US"/>
              <a:t>空港の近くにある。</a:t>
            </a:r>
            <a:r>
              <a:rPr kumimoji="1" lang="en-US" altLang="ja-JP"/>
              <a:t>)</a:t>
            </a:r>
            <a:r>
              <a:rPr kumimoji="1" lang="ja-JP" altLang="en-US"/>
              <a:t>この写真はざるうどん。</a:t>
            </a:r>
            <a:endParaRPr kumimoji="1" lang="en-US" altLang="ja-JP"/>
          </a:p>
          <a:p>
            <a:r>
              <a:rPr kumimoji="1" lang="ja-JP" altLang="en-US"/>
              <a:t>・うどん松ゆき</a:t>
            </a:r>
            <a:r>
              <a:rPr kumimoji="1" lang="en-US" altLang="ja-JP"/>
              <a:t>…</a:t>
            </a:r>
            <a:r>
              <a:rPr kumimoji="1" lang="ja-JP" altLang="en-US"/>
              <a:t>香川高専詫間キャンパスに近いところにあるうどん屋さん。個人的に一番好き。写真はぶっかけうどん。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ーーーーーーーーーーーーーーーーーーーーーーーーーーーーーーーーーーーーーーーーーーーーーーーーーーーーーーーー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次に、公式アカウント名の紹介。</a:t>
            </a:r>
            <a:endParaRPr kumimoji="1" lang="en-US" altLang="ja-JP"/>
          </a:p>
          <a:p>
            <a:r>
              <a:rPr kumimoji="1" lang="ja-JP" altLang="en-US"/>
              <a:t>・いっぺんの意味</a:t>
            </a:r>
            <a:r>
              <a:rPr kumimoji="1" lang="en-US" altLang="ja-JP"/>
              <a:t>…</a:t>
            </a:r>
            <a:r>
              <a:rPr kumimoji="1" lang="ja-JP" altLang="en-US"/>
              <a:t>さぬき弁で一回という意味。</a:t>
            </a:r>
            <a:endParaRPr kumimoji="1" lang="en-US" altLang="ja-JP"/>
          </a:p>
          <a:p>
            <a:r>
              <a:rPr kumimoji="1" lang="ja-JP" altLang="en-US"/>
              <a:t>・きぃまいの意味</a:t>
            </a:r>
            <a:r>
              <a:rPr kumimoji="1" lang="en-US" altLang="ja-JP"/>
              <a:t>…</a:t>
            </a:r>
            <a:r>
              <a:rPr kumimoji="1" lang="ja-JP" altLang="en-US"/>
              <a:t>さぬき弁で来てみてという意味。</a:t>
            </a:r>
            <a:endParaRPr kumimoji="1" lang="en-US" altLang="ja-JP"/>
          </a:p>
          <a:p>
            <a:r>
              <a:rPr kumimoji="1" lang="ja-JP" altLang="en-US"/>
              <a:t>・スライドで意味を見せる。</a:t>
            </a:r>
            <a:endParaRPr kumimoji="1" lang="en-US" altLang="ja-JP"/>
          </a:p>
          <a:p>
            <a:r>
              <a:rPr kumimoji="1" lang="ja-JP" altLang="en-US"/>
              <a:t>・日常生活でどのくらいさぬき弁を使うか。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76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次に、公式アカウント名の紹介。</a:t>
            </a:r>
            <a:endParaRPr kumimoji="1" lang="en-US" altLang="ja-JP"/>
          </a:p>
          <a:p>
            <a:r>
              <a:rPr kumimoji="1" lang="ja-JP" altLang="en-US"/>
              <a:t>・いっぺんの意味</a:t>
            </a:r>
            <a:r>
              <a:rPr kumimoji="1" lang="en-US" altLang="ja-JP"/>
              <a:t>…</a:t>
            </a:r>
            <a:r>
              <a:rPr kumimoji="1" lang="ja-JP" altLang="en-US"/>
              <a:t>さぬき弁で一回という意味。</a:t>
            </a:r>
            <a:endParaRPr kumimoji="1" lang="en-US" altLang="ja-JP"/>
          </a:p>
          <a:p>
            <a:r>
              <a:rPr kumimoji="1" lang="ja-JP" altLang="en-US"/>
              <a:t>・きぃまいの意味</a:t>
            </a:r>
            <a:r>
              <a:rPr kumimoji="1" lang="en-US" altLang="ja-JP"/>
              <a:t>…</a:t>
            </a:r>
            <a:r>
              <a:rPr kumimoji="1" lang="ja-JP" altLang="en-US"/>
              <a:t>さぬき弁で来てみてという意味。</a:t>
            </a:r>
            <a:endParaRPr kumimoji="1" lang="en-US" altLang="ja-JP"/>
          </a:p>
          <a:p>
            <a:r>
              <a:rPr kumimoji="1" lang="ja-JP" altLang="en-US"/>
              <a:t>・スライドで意味を見せる。</a:t>
            </a:r>
            <a:endParaRPr kumimoji="1" lang="en-US" altLang="ja-JP"/>
          </a:p>
          <a:p>
            <a:r>
              <a:rPr kumimoji="1" lang="ja-JP" altLang="en-US"/>
              <a:t>・日常生活でどのくらいさぬき弁を使うか。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【</a:t>
            </a:r>
            <a:r>
              <a:rPr kumimoji="1" lang="ja-JP" altLang="en-US"/>
              <a:t>次ページから安戸</a:t>
            </a:r>
            <a:r>
              <a:rPr kumimoji="1" lang="en-US" altLang="ja-JP"/>
              <a:t>】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39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搭載した機能を紹介</a:t>
            </a:r>
            <a:endParaRPr kumimoji="1" lang="en-US" altLang="ja-JP"/>
          </a:p>
          <a:p>
            <a:r>
              <a:rPr kumimoji="1" lang="ja-JP" altLang="en-US"/>
              <a:t>・うどん店舗検索</a:t>
            </a:r>
            <a:endParaRPr kumimoji="1" lang="en-US" altLang="ja-JP"/>
          </a:p>
          <a:p>
            <a:r>
              <a:rPr kumimoji="1" lang="ja-JP" altLang="en-US"/>
              <a:t>・うどんスタンプラリー</a:t>
            </a:r>
            <a:endParaRPr kumimoji="1" lang="en-US" altLang="ja-JP"/>
          </a:p>
          <a:p>
            <a:r>
              <a:rPr kumimoji="1" lang="ja-JP" altLang="en-US"/>
              <a:t>・観光地検索</a:t>
            </a:r>
            <a:endParaRPr kumimoji="1" lang="en-US" altLang="ja-JP"/>
          </a:p>
          <a:p>
            <a:r>
              <a:rPr kumimoji="1" lang="ja-JP" altLang="en-US"/>
              <a:t>・お土産検索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1</a:t>
            </a:r>
            <a:r>
              <a:rPr kumimoji="1" lang="ja-JP" altLang="en-US"/>
              <a:t>つ目、うどん店舗検索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香川には大量のうどん屋。</a:t>
            </a:r>
            <a:endParaRPr kumimoji="1" lang="en-US" altLang="ja-JP"/>
          </a:p>
          <a:p>
            <a:r>
              <a:rPr kumimoji="1" lang="ja-JP" altLang="en-US"/>
              <a:t>どこのうどん屋に行けばよいか？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・エリアを分割してクイックリプライで検索</a:t>
            </a:r>
            <a:endParaRPr kumimoji="1" lang="en-US" altLang="ja-JP"/>
          </a:p>
          <a:p>
            <a:r>
              <a:rPr kumimoji="1" lang="ja-JP" altLang="en-US"/>
              <a:t>・口コミでの評価順にランキング化</a:t>
            </a:r>
            <a:endParaRPr kumimoji="1" lang="en-US" altLang="ja-JP"/>
          </a:p>
          <a:p>
            <a:r>
              <a:rPr kumimoji="1" lang="ja-JP" altLang="en-US"/>
              <a:t>・県内</a:t>
            </a:r>
            <a:r>
              <a:rPr kumimoji="1" lang="en-US" altLang="ja-JP"/>
              <a:t>183</a:t>
            </a:r>
            <a:r>
              <a:rPr kumimoji="1" lang="ja-JP" altLang="en-US"/>
              <a:t>店舗対応</a:t>
            </a:r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63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香川には大量のうどん屋。</a:t>
            </a:r>
            <a:endParaRPr kumimoji="1" lang="en-US" altLang="ja-JP"/>
          </a:p>
          <a:p>
            <a:r>
              <a:rPr kumimoji="1" lang="ja-JP" altLang="en-US"/>
              <a:t>どこのうどん屋に行けばよいか？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・エリアを分割してクイックリプライで検索</a:t>
            </a:r>
            <a:endParaRPr kumimoji="1" lang="en-US" altLang="ja-JP"/>
          </a:p>
          <a:p>
            <a:r>
              <a:rPr kumimoji="1" lang="ja-JP" altLang="en-US"/>
              <a:t>・口コミでの評価順にランキング化</a:t>
            </a:r>
            <a:endParaRPr kumimoji="1" lang="en-US" altLang="ja-JP"/>
          </a:p>
          <a:p>
            <a:r>
              <a:rPr kumimoji="1" lang="ja-JP" altLang="en-US"/>
              <a:t>・県内</a:t>
            </a:r>
            <a:r>
              <a:rPr kumimoji="1" lang="en-US" altLang="ja-JP"/>
              <a:t>183</a:t>
            </a:r>
            <a:r>
              <a:rPr kumimoji="1" lang="ja-JP" altLang="en-US"/>
              <a:t>店舗対応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出力された店舗 → </a:t>
            </a:r>
            <a:r>
              <a:rPr kumimoji="1" lang="en-US" altLang="ja-JP"/>
              <a:t>Google Map</a:t>
            </a:r>
          </a:p>
          <a:p>
            <a:r>
              <a:rPr kumimoji="1" lang="ja-JP" altLang="en-US"/>
              <a:t>・経路検索など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56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出力された店舗 → </a:t>
            </a:r>
            <a:r>
              <a:rPr kumimoji="1" lang="en-US" altLang="ja-JP"/>
              <a:t>Google Map</a:t>
            </a:r>
          </a:p>
          <a:p>
            <a:r>
              <a:rPr kumimoji="1" lang="ja-JP" altLang="en-US"/>
              <a:t>・経路検索など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2</a:t>
            </a:r>
            <a:r>
              <a:rPr kumimoji="1" lang="ja-JP" altLang="en-US"/>
              <a:t>つ目、うどんスタンプラリー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67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2</a:t>
            </a:r>
            <a:r>
              <a:rPr kumimoji="1" lang="ja-JP" altLang="en-US"/>
              <a:t>つ目、うどんスタンプラリー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en-US" altLang="ja-JP"/>
              <a:t>----------------------------------</a:t>
            </a:r>
          </a:p>
          <a:p>
            <a:endParaRPr kumimoji="1" lang="en-US" altLang="ja-JP"/>
          </a:p>
          <a:p>
            <a:r>
              <a:rPr kumimoji="1" lang="ja-JP" altLang="en-US"/>
              <a:t>行った店舗を登録してうどん巡りを記録</a:t>
            </a:r>
            <a:endParaRPr kumimoji="1" lang="en-US" altLang="ja-JP"/>
          </a:p>
          <a:p>
            <a:r>
              <a:rPr kumimoji="1" lang="ja-JP" altLang="en-US"/>
              <a:t>香川県民にも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半径</a:t>
            </a:r>
            <a:r>
              <a:rPr kumimoji="1" lang="en-US" altLang="ja-JP"/>
              <a:t>50m</a:t>
            </a:r>
            <a:r>
              <a:rPr kumimoji="1" lang="ja-JP" altLang="en-US"/>
              <a:t>で位置情報送信 → スタンプの登録</a:t>
            </a:r>
            <a:endParaRPr kumimoji="1" lang="en-US" altLang="ja-JP"/>
          </a:p>
          <a:p>
            <a:r>
              <a:rPr kumimoji="1" lang="en-US" altLang="ja-JP"/>
              <a:t>Web</a:t>
            </a:r>
            <a:r>
              <a:rPr kumimoji="1" lang="ja-JP" altLang="en-US"/>
              <a:t>サイトからスタンプ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599C-365A-4641-9E16-12A039CDD97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87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BECC6-FAF6-7CC9-5413-50FD48B40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D879516-29EB-2751-5E7B-EA536801A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AD8C4-583B-A27C-ACEC-351180E8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6FE509-AEBE-F6E2-9F03-8D4009EA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990778-ED76-832D-28B7-3BAD665E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77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A47D20-E6D2-7DA6-6C30-BEC2433B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027CDAB-6CC2-A0DF-80AC-43F36130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FAFECC-62EB-7D35-E54E-615EBB49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57EC43-A214-ABD3-1689-7637CE5C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EED17A-59FC-EE1D-1EF4-F8D240EE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6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CCCE44-1FBA-5282-ECEE-5250E46CA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7B5F629-8EEC-078B-92C7-6704AB16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1C47CB-5058-2D2F-EE85-CACBB147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FDAF4C-918E-FED4-3108-BF231087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77C031-30A1-2D4D-E8B9-18D696D9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623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029B4-0D0B-1AB5-F4A3-59FB1133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91E8F2-E3EB-4364-AC11-F59DE090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98770-10A9-8DF1-B714-01A042D9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A610A7-4628-7183-C933-EE1FCFC5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DBD91C-96E8-6FD2-D814-AD964476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8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8A18CD-1BC6-6B7E-B6B5-2D9FF7A8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6D9C01-D16E-1DC1-6633-285862B36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3FB63-001E-8598-6D05-AD028A17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18651-8551-2984-2170-894E791A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562512-5F18-4D56-2F2C-CD6C6621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29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75621-FAE0-C6DA-6E86-693CF240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38D8D6-D1A4-2B03-7956-DF89823EF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181A84-14C0-2342-A4CD-05ADE2B5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234169-E589-A36C-414B-6D1C7F57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04B93E-3AD1-2139-5275-897DFA1D8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BDD3284-41A6-DD5C-6B93-FF9D6610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23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FDFD2D-07F3-22EB-6B9D-83DB5553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360C5D-AB59-CB2B-8A5F-7AAB25D8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B92E12-8D3A-8632-EBD0-5F33CD78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64A0CB6-7FAB-4D59-2CFF-F19C62B23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2D2E2CC-F49A-74A8-5407-E8E9C3D6A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907B618-CA1E-203C-2D19-D2AAED54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91C080-7020-62C7-377D-074C0546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049C1D-DECC-79F3-7BC6-10A5BD22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28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08A4C5-E874-1A01-297A-EFD3F4D0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B59BA2C-2A0D-D1AA-BFE3-1A4B739E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EF4B9F-809B-8686-2ED3-23E0C694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AC9AE95-F38B-9CB9-3BBE-2F7F9DEC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4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FF72851-0AFA-7355-8CA3-BDF79A8C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300159-5863-D6DE-79E8-9A00965C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F59A58-97DC-4213-F3E5-36EF0870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44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4FC080-A918-799B-B7A3-244444B0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1FA2DD-D061-42C6-7EF1-0A136146F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8B8223-CB4D-1BEC-C68B-ACBE64E49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31EB1F-B7D9-5D3B-677A-906BF0E7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B8AC21-17D4-AF09-0071-BAB57516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498B49-A19E-E45C-10F4-371ED64B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33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D20C0-9FBA-6738-EC6F-7BAE8C87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3316CF4-8E4B-04C3-670F-9B2D60905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17A697-116C-657D-C59D-D9B5F3304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D622F1-A50C-FBF4-BFBE-A5D007B4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4BDF29-AA17-F8B6-A94C-D0CB2223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43085B-28EE-A359-2978-5D5E4AE4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25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7A503B4-59EC-654D-7007-DDA3B561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9C5982-00E1-EEB3-2F17-9402FB425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AD0B2-AED3-B4AA-D9F7-DC45A8725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742A0-C09E-46E4-B572-908DC48C69F8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9EA8A9-C546-50B9-E404-55F92B7F0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BE863F-7729-020C-FDD5-DC9439F18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5FE0-A1C5-4962-A10D-AB0825D88F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05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949692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1674494"/>
            <a:ext cx="15657672" cy="61017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 rot="16200000">
            <a:off x="1632688" y="8247960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36092" y="4015740"/>
            <a:ext cx="12224084" cy="9906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 rot="16200000">
            <a:off x="1632688" y="9144419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 rot="16200000">
            <a:off x="1632688" y="10160082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 rot="16200000">
            <a:off x="1632688" y="1105654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6D9AB0D-F52D-B4D4-7CEE-78C69F740F62}"/>
              </a:ext>
            </a:extLst>
          </p:cNvPr>
          <p:cNvSpPr txBox="1"/>
          <p:nvPr/>
        </p:nvSpPr>
        <p:spPr>
          <a:xfrm>
            <a:off x="-3543300" y="6538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B92B19-E580-58AC-F7E2-CB4CF7651993}"/>
              </a:ext>
            </a:extLst>
          </p:cNvPr>
          <p:cNvSpPr txBox="1"/>
          <p:nvPr/>
        </p:nvSpPr>
        <p:spPr>
          <a:xfrm>
            <a:off x="7418171" y="81717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E99489-0AA4-BC66-7BDF-E671A58D84D7}"/>
              </a:ext>
            </a:extLst>
          </p:cNvPr>
          <p:cNvSpPr txBox="1"/>
          <p:nvPr/>
        </p:nvSpPr>
        <p:spPr>
          <a:xfrm>
            <a:off x="-38096" y="617358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286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45573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22587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850571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96003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20343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68013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93759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82768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7" name="図 26" descr="ダイアグラム, アプリケーション, マップ&#10;&#10;自動的に生成された説明">
            <a:extLst>
              <a:ext uri="{FF2B5EF4-FFF2-40B4-BE49-F238E27FC236}">
                <a16:creationId xmlns:a16="http://schemas.microsoft.com/office/drawing/2014/main" id="{6D62CC49-4007-9672-C416-9A685D02D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88" y="3017520"/>
            <a:ext cx="3837225" cy="3840480"/>
          </a:xfrm>
          <a:prstGeom prst="rect">
            <a:avLst/>
          </a:prstGeom>
        </p:spPr>
      </p:pic>
      <p:pic>
        <p:nvPicPr>
          <p:cNvPr id="28" name="グラフィックス 27" descr="戻る 単色塗りつぶし">
            <a:extLst>
              <a:ext uri="{FF2B5EF4-FFF2-40B4-BE49-F238E27FC236}">
                <a16:creationId xmlns:a16="http://schemas.microsoft.com/office/drawing/2014/main" id="{D9AD12DF-FDCD-1DA6-B6AC-502AD8A31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01997">
            <a:off x="7084447" y="3200592"/>
            <a:ext cx="2198689" cy="2198689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F5FFDD3-DAA9-7F5C-966A-75E69ABED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02" y="1241334"/>
            <a:ext cx="2769041" cy="5616666"/>
          </a:xfrm>
          <a:prstGeom prst="rect">
            <a:avLst/>
          </a:prstGeom>
        </p:spPr>
      </p:pic>
      <p:pic>
        <p:nvPicPr>
          <p:cNvPr id="31" name="図 30" descr="アイコン&#10;&#10;自動的に生成された説明">
            <a:extLst>
              <a:ext uri="{FF2B5EF4-FFF2-40B4-BE49-F238E27FC236}">
                <a16:creationId xmlns:a16="http://schemas.microsoft.com/office/drawing/2014/main" id="{A1380911-7B43-D2EA-9D1C-A41B95843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18" y="3405088"/>
            <a:ext cx="815217" cy="815217"/>
          </a:xfrm>
          <a:prstGeom prst="rect">
            <a:avLst/>
          </a:prstGeom>
        </p:spPr>
      </p:pic>
      <p:pic>
        <p:nvPicPr>
          <p:cNvPr id="24" name="図 2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DF61F71-75B0-D575-9A0A-283DD00853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7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45573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22587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850571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96003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20343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68013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93759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82768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7" name="図 26" descr="ダイアグラム, アプリケーション, マップ&#10;&#10;自動的に生成された説明">
            <a:extLst>
              <a:ext uri="{FF2B5EF4-FFF2-40B4-BE49-F238E27FC236}">
                <a16:creationId xmlns:a16="http://schemas.microsoft.com/office/drawing/2014/main" id="{6D62CC49-4007-9672-C416-9A685D02D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01" y="3017520"/>
            <a:ext cx="3837225" cy="3840480"/>
          </a:xfrm>
          <a:prstGeom prst="rect">
            <a:avLst/>
          </a:prstGeom>
        </p:spPr>
      </p:pic>
      <p:pic>
        <p:nvPicPr>
          <p:cNvPr id="28" name="グラフィックス 27" descr="戻る 単色塗りつぶし">
            <a:extLst>
              <a:ext uri="{FF2B5EF4-FFF2-40B4-BE49-F238E27FC236}">
                <a16:creationId xmlns:a16="http://schemas.microsoft.com/office/drawing/2014/main" id="{D9AD12DF-FDCD-1DA6-B6AC-502AD8A31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01997">
            <a:off x="6130860" y="3200592"/>
            <a:ext cx="2198689" cy="2198689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F5FFDD3-DAA9-7F5C-966A-75E69ABED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02" y="1241334"/>
            <a:ext cx="2769041" cy="5616666"/>
          </a:xfrm>
          <a:prstGeom prst="rect">
            <a:avLst/>
          </a:prstGeom>
        </p:spPr>
      </p:pic>
      <p:pic>
        <p:nvPicPr>
          <p:cNvPr id="31" name="図 30" descr="アイコン&#10;&#10;自動的に生成された説明">
            <a:extLst>
              <a:ext uri="{FF2B5EF4-FFF2-40B4-BE49-F238E27FC236}">
                <a16:creationId xmlns:a16="http://schemas.microsoft.com/office/drawing/2014/main" id="{A1380911-7B43-D2EA-9D1C-A41B95843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99" y="1632493"/>
            <a:ext cx="3701258" cy="3701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156A166-2748-8092-E1B5-377A6DBED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446270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55617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53373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42382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4" name="図 2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953E5A-7290-3CE5-48BA-75F913185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2" y="1269874"/>
            <a:ext cx="2754970" cy="5588125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22A995F4-58DE-669B-D19C-0D2FCBC8C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0" y="1269872"/>
            <a:ext cx="2754971" cy="5588127"/>
          </a:xfrm>
          <a:prstGeom prst="rect">
            <a:avLst/>
          </a:prstGeom>
        </p:spPr>
      </p:pic>
      <p:pic>
        <p:nvPicPr>
          <p:cNvPr id="27" name="図 26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7CA1C3FF-A19E-871B-DFD9-BED49E59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1" y="1269873"/>
            <a:ext cx="2754971" cy="5588127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E9A005D-DD20-3729-4B5F-74093FDAD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103" y="1241334"/>
            <a:ext cx="2769041" cy="5616666"/>
          </a:xfrm>
          <a:prstGeom prst="rect">
            <a:avLst/>
          </a:prstGeom>
        </p:spPr>
      </p:pic>
      <p:pic>
        <p:nvPicPr>
          <p:cNvPr id="31" name="図 30" descr="アイコン&#10;&#10;自動的に生成された説明">
            <a:extLst>
              <a:ext uri="{FF2B5EF4-FFF2-40B4-BE49-F238E27FC236}">
                <a16:creationId xmlns:a16="http://schemas.microsoft.com/office/drawing/2014/main" id="{982E8EF2-573F-93EA-DD1E-BD1B10F54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99" y="1632493"/>
            <a:ext cx="3701258" cy="3701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図 2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3C8B3F3D-6EE2-D868-70C8-1045FC100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59" y="1269872"/>
            <a:ext cx="2754972" cy="5588128"/>
          </a:xfrm>
          <a:prstGeom prst="rect">
            <a:avLst/>
          </a:prstGeom>
        </p:spPr>
      </p:pic>
      <p:pic>
        <p:nvPicPr>
          <p:cNvPr id="28" name="図 2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98A6839-40D2-B1E7-DB34-7B0AFEE1FA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159873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-499686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223004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847258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-72408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182313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824818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200563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050" name="Picture 2" descr="気象庁防災情報 (@JMA_bousai) / X">
            <a:extLst>
              <a:ext uri="{FF2B5EF4-FFF2-40B4-BE49-F238E27FC236}">
                <a16:creationId xmlns:a16="http://schemas.microsoft.com/office/drawing/2014/main" id="{A817E491-8FC2-48B1-2D23-8F94B5E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2" y="309553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グラフィックス 26" descr="晴れ時々曇り 単色塗りつぶし">
            <a:extLst>
              <a:ext uri="{FF2B5EF4-FFF2-40B4-BE49-F238E27FC236}">
                <a16:creationId xmlns:a16="http://schemas.microsoft.com/office/drawing/2014/main" id="{F675B872-B2DD-F9D8-FF26-5198C63AC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284" y="3377060"/>
            <a:ext cx="3246947" cy="3246947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24CF389-0D62-C709-8C85-86A16EA55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CAE5054E-ACA4-EF31-96A3-500820108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073" y="1242664"/>
            <a:ext cx="2754972" cy="5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159873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-499686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223004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847258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-72408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182313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824818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200563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9" name="図 28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6E2AAA1-A0B4-EE4C-EC5E-04F0B8D0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08" y="3071113"/>
            <a:ext cx="5668433" cy="3187700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1BF3437-C718-B870-A94B-751902357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9E73C139-4DAB-7D4B-9EA9-F47A6CDAF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073" y="1242664"/>
            <a:ext cx="2754972" cy="5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4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446270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55617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53373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42382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4" name="図 2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57D8D44-9214-CBB3-E2B6-F52F83F65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1" y="1269873"/>
            <a:ext cx="2754971" cy="5588127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8B1E730-2A90-BBEA-EC7D-5526D441E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0" y="1269872"/>
            <a:ext cx="2754971" cy="5588127"/>
          </a:xfrm>
          <a:prstGeom prst="rect">
            <a:avLst/>
          </a:prstGeom>
        </p:spPr>
      </p:pic>
      <p:pic>
        <p:nvPicPr>
          <p:cNvPr id="28" name="図 27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F1A22D77-B04E-F68C-D258-1DD9A1C83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614" y="1269872"/>
            <a:ext cx="2754972" cy="5588128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C2DC3D5C-DE3E-117C-C2DE-CA9D7F6A2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59" y="1269872"/>
            <a:ext cx="2754972" cy="5588128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4F6ADEE-F5C9-5509-3A04-090D69BED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17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267315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-1574106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-47506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225466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-179850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289755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203026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-699463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7" name="図 26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CEE545E6-88F8-519F-D603-7377D8B45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90" y="3012237"/>
            <a:ext cx="5668433" cy="3187700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F4FD7AC-E683-BB94-118D-0F8969E5B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38805F99-F1EF-C79D-EE14-F903785E2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34" y="1244472"/>
            <a:ext cx="2754972" cy="5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222068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-2673152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-1574106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-47506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225466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-179850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-289755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203026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-699463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0" name="グラフィックス 29" descr="トラック 単色塗りつぶし">
            <a:extLst>
              <a:ext uri="{FF2B5EF4-FFF2-40B4-BE49-F238E27FC236}">
                <a16:creationId xmlns:a16="http://schemas.microsoft.com/office/drawing/2014/main" id="{37F7D6E2-0FDE-515B-F5FD-3BA3FAB56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065360" y="4528030"/>
            <a:ext cx="2709101" cy="2839538"/>
          </a:xfrm>
          <a:prstGeom prst="rect">
            <a:avLst/>
          </a:prstGeom>
        </p:spPr>
      </p:pic>
      <p:pic>
        <p:nvPicPr>
          <p:cNvPr id="32" name="グラフィックス 31" descr="プレゼント 単色塗りつぶし">
            <a:extLst>
              <a:ext uri="{FF2B5EF4-FFF2-40B4-BE49-F238E27FC236}">
                <a16:creationId xmlns:a16="http://schemas.microsoft.com/office/drawing/2014/main" id="{C10C5854-4086-1BF1-7015-80C9D5B6D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318" y="2107284"/>
            <a:ext cx="1719758" cy="171975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A2602AB-E238-C423-27C4-56416E26AD26}"/>
              </a:ext>
            </a:extLst>
          </p:cNvPr>
          <p:cNvSpPr txBox="1"/>
          <p:nvPr/>
        </p:nvSpPr>
        <p:spPr>
          <a:xfrm>
            <a:off x="2901722" y="3027601"/>
            <a:ext cx="8778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kumimoji="1" lang="en-US" altLang="ja-JP" sz="4000" b="1">
                <a:solidFill>
                  <a:schemeClr val="bg1"/>
                </a:solidFill>
                <a:latin typeface="Tw Cen MT" panose="020B0602020104020603" pitchFamily="34" charset="0"/>
              </a:rPr>
              <a:t>E</a:t>
            </a:r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kumimoji="1" lang="en-US" altLang="ja-JP" sz="4000" b="1">
                <a:solidFill>
                  <a:schemeClr val="bg1"/>
                </a:solidFill>
                <a:latin typeface="Tw Cen MT" panose="020B0602020104020603" pitchFamily="34" charset="0"/>
              </a:rPr>
              <a:t>C</a:t>
            </a:r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 サ イ ト よ り</a:t>
            </a:r>
            <a:br>
              <a:rPr kumimoji="1" lang="en-US" altLang="ja-JP" sz="4000" b="1">
                <a:solidFill>
                  <a:schemeClr val="bg1"/>
                </a:solidFill>
                <a:latin typeface="Tw Cen MT" panose="020B0602020104020603" pitchFamily="34" charset="0"/>
              </a:rPr>
            </a:br>
            <a:endParaRPr kumimoji="1" lang="en-US" altLang="ja-JP" b="1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日 本 各 地 </a:t>
            </a:r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で 購 入 可 能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8369E4D-EE69-F36D-E7BA-39FB4CC4F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31" y="1241334"/>
            <a:ext cx="2749781" cy="5577600"/>
          </a:xfrm>
          <a:prstGeom prst="rect">
            <a:avLst/>
          </a:prstGeom>
        </p:spPr>
      </p:pic>
      <p:pic>
        <p:nvPicPr>
          <p:cNvPr id="24" name="図 23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2CA823F3-46E4-CBC9-BF3C-964F5F6C66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34" y="1244472"/>
            <a:ext cx="2754972" cy="55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0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324 L -0.26771 0.0032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2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5 L -0.44441 0.25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71 0.00324 L -0.71055 0.005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-1140169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538572" y="44900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359722" y="-1205523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3520" y="4510189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4285786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5E520BB-0750-223C-B639-F9EFA285EF7A}"/>
              </a:ext>
            </a:extLst>
          </p:cNvPr>
          <p:cNvSpPr txBox="1"/>
          <p:nvPr/>
        </p:nvSpPr>
        <p:spPr>
          <a:xfrm>
            <a:off x="1626870" y="643088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今 後 の 展 望</a:t>
            </a:r>
          </a:p>
        </p:txBody>
      </p:sp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2183B3C2-0ACE-70CD-50C2-C3EA9FDA6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514" y="1269872"/>
            <a:ext cx="2754972" cy="5588128"/>
          </a:xfrm>
          <a:prstGeom prst="rect">
            <a:avLst/>
          </a:prstGeom>
        </p:spPr>
      </p:pic>
      <p:pic>
        <p:nvPicPr>
          <p:cNvPr id="19" name="グラフィックス 18" descr="トラック 単色塗りつぶし">
            <a:extLst>
              <a:ext uri="{FF2B5EF4-FFF2-40B4-BE49-F238E27FC236}">
                <a16:creationId xmlns:a16="http://schemas.microsoft.com/office/drawing/2014/main" id="{E723D629-9498-09AE-14F2-0B5AEA119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3240940" y="4528030"/>
            <a:ext cx="2709101" cy="2839538"/>
          </a:xfrm>
          <a:prstGeom prst="rect">
            <a:avLst/>
          </a:prstGeom>
        </p:spPr>
      </p:pic>
      <p:pic>
        <p:nvPicPr>
          <p:cNvPr id="23" name="グラフィックス 22" descr="プレゼント 単色塗りつぶし">
            <a:extLst>
              <a:ext uri="{FF2B5EF4-FFF2-40B4-BE49-F238E27FC236}">
                <a16:creationId xmlns:a16="http://schemas.microsoft.com/office/drawing/2014/main" id="{EB4A5462-EB6D-AC6C-15B5-9730B789D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258736" y="3789303"/>
            <a:ext cx="1719758" cy="17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3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-1175917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626767" y="3931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087017" y="3961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・ 香 川 高 専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356870" y="-1224366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401320" y="-12507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356870" y="-12507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9E37DF-55BD-B302-95BF-D13084E10BEA}"/>
              </a:ext>
            </a:extLst>
          </p:cNvPr>
          <p:cNvSpPr txBox="1"/>
          <p:nvPr/>
        </p:nvSpPr>
        <p:spPr>
          <a:xfrm>
            <a:off x="-34089" y="4613701"/>
            <a:ext cx="12226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>
                <a:solidFill>
                  <a:schemeClr val="bg1"/>
                </a:solidFill>
                <a:latin typeface="Tw Cen MT" panose="020B0602020104020603" pitchFamily="34" charset="0"/>
              </a:rPr>
              <a:t>ご 清 聴 あ り が と う ご ざ い ま し 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7E174F-0D5C-E595-7E3F-0F2A1FF705FA}"/>
              </a:ext>
            </a:extLst>
          </p:cNvPr>
          <p:cNvSpPr txBox="1"/>
          <p:nvPr/>
        </p:nvSpPr>
        <p:spPr>
          <a:xfrm>
            <a:off x="-97054" y="967769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E72E23-4F5F-17E4-12D9-8B5F9C506D84}"/>
              </a:ext>
            </a:extLst>
          </p:cNvPr>
          <p:cNvSpPr txBox="1"/>
          <p:nvPr/>
        </p:nvSpPr>
        <p:spPr>
          <a:xfrm>
            <a:off x="-38096" y="617358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F11B2E1-467E-00C0-D2E1-A88CCBA93ABE}"/>
              </a:ext>
            </a:extLst>
          </p:cNvPr>
          <p:cNvSpPr txBox="1"/>
          <p:nvPr/>
        </p:nvSpPr>
        <p:spPr>
          <a:xfrm>
            <a:off x="-10449468" y="44900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9DBAAB8C-818A-803C-C7FC-A99E6C32ABED}"/>
              </a:ext>
            </a:extLst>
          </p:cNvPr>
          <p:cNvSpPr/>
          <p:nvPr/>
        </p:nvSpPr>
        <p:spPr>
          <a:xfrm>
            <a:off x="-949071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F80B0398-7FD6-F01B-E957-D324DFBE874C}"/>
              </a:ext>
            </a:extLst>
          </p:cNvPr>
          <p:cNvSpPr/>
          <p:nvPr/>
        </p:nvSpPr>
        <p:spPr>
          <a:xfrm>
            <a:off x="-949071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5E527588-7912-351F-34C1-B520898CC2F2}"/>
              </a:ext>
            </a:extLst>
          </p:cNvPr>
          <p:cNvSpPr/>
          <p:nvPr/>
        </p:nvSpPr>
        <p:spPr>
          <a:xfrm>
            <a:off x="-9494520" y="4510189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775387-7537-0D20-937E-B0C735252760}"/>
              </a:ext>
            </a:extLst>
          </p:cNvPr>
          <p:cNvSpPr txBox="1"/>
          <p:nvPr/>
        </p:nvSpPr>
        <p:spPr>
          <a:xfrm>
            <a:off x="-8809032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C4F36D0-3478-9F5A-100C-693D960476AE}"/>
              </a:ext>
            </a:extLst>
          </p:cNvPr>
          <p:cNvSpPr txBox="1"/>
          <p:nvPr/>
        </p:nvSpPr>
        <p:spPr>
          <a:xfrm>
            <a:off x="-8809032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DA11F37-B9CA-D5DD-D6D8-E95D3BA27041}"/>
              </a:ext>
            </a:extLst>
          </p:cNvPr>
          <p:cNvSpPr txBox="1"/>
          <p:nvPr/>
        </p:nvSpPr>
        <p:spPr>
          <a:xfrm>
            <a:off x="-8809032" y="4285786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E22C20C-D081-A647-DB48-FB1941765799}"/>
              </a:ext>
            </a:extLst>
          </p:cNvPr>
          <p:cNvSpPr txBox="1"/>
          <p:nvPr/>
        </p:nvSpPr>
        <p:spPr>
          <a:xfrm>
            <a:off x="-9361170" y="643088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今 後 の 展 望</a:t>
            </a:r>
          </a:p>
        </p:txBody>
      </p:sp>
    </p:spTree>
    <p:extLst>
      <p:ext uri="{BB962C8B-B14F-4D97-AF65-F5344CB8AC3E}">
        <p14:creationId xmlns:p14="http://schemas.microsoft.com/office/powerpoint/2010/main" val="396515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1541248" y="202535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1541248" y="299358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1341120" y="58523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2644140" y="217923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2644140" y="3145653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FE11168-6C87-D6EB-04A0-60FF94B0E579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DD3A1A-4BEA-FBDB-CD79-788E1D0E06B5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4CC7C-5B2F-94B5-77E4-B5D590C801D7}"/>
              </a:ext>
            </a:extLst>
          </p:cNvPr>
          <p:cNvSpPr txBox="1"/>
          <p:nvPr/>
        </p:nvSpPr>
        <p:spPr>
          <a:xfrm>
            <a:off x="2644140" y="4170687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今 後 の 展 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B40DF-AA0E-61B1-C032-B9AE51D9DC8E}"/>
              </a:ext>
            </a:extLst>
          </p:cNvPr>
          <p:cNvSpPr txBox="1"/>
          <p:nvPr/>
        </p:nvSpPr>
        <p:spPr>
          <a:xfrm>
            <a:off x="1548708" y="39618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8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619382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-960017" y="299358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960017" y="39618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960017" y="39618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1623372" y="64609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731520" y="-862416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86340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83961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今 後 の 展 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51477D-1D44-C055-8596-76D86F24CE1D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35E186-AA95-B4EF-91E7-977CB175483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9517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619382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-960017" y="4980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9600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9600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1623372" y="646099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731520" y="-862416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86340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83961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E16709-1EF2-D8CE-7E6A-44E494D72032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409969-C537-ED1D-F51B-AFD6573F77D1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20" name="図 19" descr="ボウルに盛られた料理&#10;&#10;自動的に生成された説明">
            <a:extLst>
              <a:ext uri="{FF2B5EF4-FFF2-40B4-BE49-F238E27FC236}">
                <a16:creationId xmlns:a16="http://schemas.microsoft.com/office/drawing/2014/main" id="{DDD8FDA7-DF22-BBD7-9FFB-AFC19EDA1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7162" y="2325294"/>
            <a:ext cx="4274823" cy="32061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 descr="皿の上の食べ物と飲み物&#10;&#10;自動的に生成された説明">
            <a:extLst>
              <a:ext uri="{FF2B5EF4-FFF2-40B4-BE49-F238E27FC236}">
                <a16:creationId xmlns:a16="http://schemas.microsoft.com/office/drawing/2014/main" id="{819E461F-B068-F8BB-507B-0C6C9E576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4340" y="2325295"/>
            <a:ext cx="4274820" cy="3206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図 21" descr="テーブルの上にある食事とコーヒー&#10;&#10;自動的に生成された説明">
            <a:extLst>
              <a:ext uri="{FF2B5EF4-FFF2-40B4-BE49-F238E27FC236}">
                <a16:creationId xmlns:a16="http://schemas.microsoft.com/office/drawing/2014/main" id="{404F8FE0-9328-E007-E8FB-C0106D9A0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085265"/>
            <a:ext cx="4914900" cy="3686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B27F39-79CB-6CE7-4CCE-73374E7508DF}"/>
              </a:ext>
            </a:extLst>
          </p:cNvPr>
          <p:cNvSpPr txBox="1"/>
          <p:nvPr/>
        </p:nvSpPr>
        <p:spPr>
          <a:xfrm>
            <a:off x="-264669" y="6159967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な か む ら う ど ん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88E0B0F-1883-65F0-1B3D-A7046FED131B}"/>
              </a:ext>
            </a:extLst>
          </p:cNvPr>
          <p:cNvSpPr txBox="1"/>
          <p:nvPr/>
        </p:nvSpPr>
        <p:spPr>
          <a:xfrm>
            <a:off x="3727573" y="6159967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は や し 家 製 麺 所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CB3DAC3-689B-B1DD-B527-02D0EA0A6200}"/>
              </a:ext>
            </a:extLst>
          </p:cNvPr>
          <p:cNvSpPr txBox="1"/>
          <p:nvPr/>
        </p:nvSpPr>
        <p:spPr>
          <a:xfrm>
            <a:off x="7886833" y="6148430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う ど ん   松 ゆ き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7194496-0338-C154-66E1-D74F0860565D}"/>
              </a:ext>
            </a:extLst>
          </p:cNvPr>
          <p:cNvSpPr txBox="1"/>
          <p:nvPr/>
        </p:nvSpPr>
        <p:spPr>
          <a:xfrm>
            <a:off x="794642" y="2602464"/>
            <a:ext cx="10452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を 食 べ に 観 光 に 来 る 人 が 多 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8136079-7F9F-9520-06EE-27EC3FB30DFE}"/>
              </a:ext>
            </a:extLst>
          </p:cNvPr>
          <p:cNvSpPr txBox="1"/>
          <p:nvPr/>
        </p:nvSpPr>
        <p:spPr>
          <a:xfrm>
            <a:off x="800259" y="3817097"/>
            <a:ext cx="11397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県 と も 呼 ば れ て い 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80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18" grpId="0"/>
      <p:bldP spid="18" grpId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-1108439" y="47647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731520" y="-69356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345259-8D9D-84F2-16E5-01A560C4EBDB}"/>
              </a:ext>
            </a:extLst>
          </p:cNvPr>
          <p:cNvSpPr txBox="1"/>
          <p:nvPr/>
        </p:nvSpPr>
        <p:spPr>
          <a:xfrm>
            <a:off x="-97054" y="2921168"/>
            <a:ext cx="1222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い っ ぺ ん 来 ぃ ま い う ど ん 県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5D1B8640-A4ED-F674-C2C5-F5613779D2C1}"/>
              </a:ext>
            </a:extLst>
          </p:cNvPr>
          <p:cNvCxnSpPr/>
          <p:nvPr/>
        </p:nvCxnSpPr>
        <p:spPr>
          <a:xfrm>
            <a:off x="359722" y="3199625"/>
            <a:ext cx="3648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062C676-893C-8C16-33BC-F4C89414C776}"/>
              </a:ext>
            </a:extLst>
          </p:cNvPr>
          <p:cNvCxnSpPr>
            <a:cxnSpLocks/>
          </p:cNvCxnSpPr>
          <p:nvPr/>
        </p:nvCxnSpPr>
        <p:spPr>
          <a:xfrm flipH="1">
            <a:off x="2217420" y="3210965"/>
            <a:ext cx="1790700" cy="10156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E30A4F-660C-5D34-2A32-8040D9F6D114}"/>
              </a:ext>
            </a:extLst>
          </p:cNvPr>
          <p:cNvSpPr txBox="1"/>
          <p:nvPr/>
        </p:nvSpPr>
        <p:spPr>
          <a:xfrm>
            <a:off x="1522898" y="447269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一 回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4D9D9BA-DE37-38BA-B56F-67D07F0EF9EB}"/>
              </a:ext>
            </a:extLst>
          </p:cNvPr>
          <p:cNvCxnSpPr/>
          <p:nvPr/>
        </p:nvCxnSpPr>
        <p:spPr>
          <a:xfrm>
            <a:off x="4192582" y="3199625"/>
            <a:ext cx="3648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B0B4CD4-CEDE-9034-A93A-521EDA4E6205}"/>
              </a:ext>
            </a:extLst>
          </p:cNvPr>
          <p:cNvCxnSpPr>
            <a:cxnSpLocks/>
          </p:cNvCxnSpPr>
          <p:nvPr/>
        </p:nvCxnSpPr>
        <p:spPr>
          <a:xfrm flipH="1">
            <a:off x="6050280" y="3210965"/>
            <a:ext cx="1790700" cy="10156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FEB68AB-FA42-BB1E-8AF9-DD6D64D6073A}"/>
              </a:ext>
            </a:extLst>
          </p:cNvPr>
          <p:cNvSpPr txBox="1"/>
          <p:nvPr/>
        </p:nvSpPr>
        <p:spPr>
          <a:xfrm>
            <a:off x="4771702" y="447269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来 て み て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72892F9-ACB2-219E-CE7A-91DEF53BC97B}"/>
              </a:ext>
            </a:extLst>
          </p:cNvPr>
          <p:cNvSpPr txBox="1"/>
          <p:nvPr/>
        </p:nvSpPr>
        <p:spPr>
          <a:xfrm>
            <a:off x="915982" y="3452543"/>
            <a:ext cx="877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（ 讃 岐 弁 ）</a:t>
            </a:r>
            <a:endParaRPr kumimoji="1" lang="ja-JP" altLang="en-US" sz="24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3756D33-66BB-13D8-67E5-3F4DBD646B58}"/>
              </a:ext>
            </a:extLst>
          </p:cNvPr>
          <p:cNvSpPr txBox="1"/>
          <p:nvPr/>
        </p:nvSpPr>
        <p:spPr>
          <a:xfrm>
            <a:off x="4742090" y="3460048"/>
            <a:ext cx="877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（ 讃 岐 弁 ）</a:t>
            </a:r>
            <a:endParaRPr kumimoji="1" lang="ja-JP" altLang="en-US" sz="24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309EBE5-DCB8-0B57-E069-592AA7AFF908}"/>
              </a:ext>
            </a:extLst>
          </p:cNvPr>
          <p:cNvSpPr txBox="1"/>
          <p:nvPr/>
        </p:nvSpPr>
        <p:spPr>
          <a:xfrm>
            <a:off x="-97054" y="4257676"/>
            <a:ext cx="1222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→  一 回 来 て み て う ど ん 県</a:t>
            </a:r>
            <a:endParaRPr kumimoji="1" lang="ja-JP" altLang="en-US" sz="6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40" name="図 39" descr="ボウルに盛られた料理&#10;&#10;自動的に生成された説明">
            <a:extLst>
              <a:ext uri="{FF2B5EF4-FFF2-40B4-BE49-F238E27FC236}">
                <a16:creationId xmlns:a16="http://schemas.microsoft.com/office/drawing/2014/main" id="{B3326BB6-3217-BA35-0A51-563FAB58E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12968" y="2348883"/>
            <a:ext cx="4274823" cy="32061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F52942A-DB2C-FFF1-A67C-7B1D46976383}"/>
              </a:ext>
            </a:extLst>
          </p:cNvPr>
          <p:cNvSpPr txBox="1"/>
          <p:nvPr/>
        </p:nvSpPr>
        <p:spPr>
          <a:xfrm>
            <a:off x="-4360475" y="6183556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な か む ら う ど ん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42" name="図 41" descr="テーブルの上にある食事とコーヒー&#10;&#10;自動的に生成された説明">
            <a:extLst>
              <a:ext uri="{FF2B5EF4-FFF2-40B4-BE49-F238E27FC236}">
                <a16:creationId xmlns:a16="http://schemas.microsoft.com/office/drawing/2014/main" id="{9FF511CC-CB0F-F319-6A83-0B7157A1D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8377039"/>
            <a:ext cx="4914900" cy="3686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0C9205F-FFC7-117D-CA59-14D85071E9F3}"/>
              </a:ext>
            </a:extLst>
          </p:cNvPr>
          <p:cNvSpPr txBox="1"/>
          <p:nvPr/>
        </p:nvSpPr>
        <p:spPr>
          <a:xfrm>
            <a:off x="3979033" y="12451741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は や し 家 製 麺 所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44" name="図 43" descr="皿の上の食べ物と飲み物&#10;&#10;自動的に生成された説明">
            <a:extLst>
              <a:ext uri="{FF2B5EF4-FFF2-40B4-BE49-F238E27FC236}">
                <a16:creationId xmlns:a16="http://schemas.microsoft.com/office/drawing/2014/main" id="{04774DC1-BB08-DD44-9C3D-BB10041E1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88492" y="2311150"/>
            <a:ext cx="4274820" cy="32061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64CB849-B5CA-C36D-49B5-3F61AAC9DE15}"/>
              </a:ext>
            </a:extLst>
          </p:cNvPr>
          <p:cNvSpPr txBox="1"/>
          <p:nvPr/>
        </p:nvSpPr>
        <p:spPr>
          <a:xfrm>
            <a:off x="11840985" y="6134285"/>
            <a:ext cx="456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bg1"/>
                </a:solidFill>
                <a:latin typeface="Tw Cen MT" panose="020B0602020104020603" pitchFamily="34" charset="0"/>
              </a:rPr>
              <a:t>う ど ん   松 ゆ き</a:t>
            </a:r>
            <a:endParaRPr kumimoji="1" lang="ja-JP" altLang="en-US" sz="28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E77C02E-BABE-AABF-A2F4-ED623F51D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91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00039 -0.09398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6" grpId="0"/>
      <p:bldP spid="26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708581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今 後 の 展 望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446270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55617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53373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42382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8" name="図 27" descr="テキスト&#10;&#10;自動的に生成された説明">
            <a:extLst>
              <a:ext uri="{FF2B5EF4-FFF2-40B4-BE49-F238E27FC236}">
                <a16:creationId xmlns:a16="http://schemas.microsoft.com/office/drawing/2014/main" id="{43242D7A-C736-96BA-A4D6-EA3DA08A4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373" y="1269874"/>
            <a:ext cx="2735711" cy="5549060"/>
          </a:xfrm>
          <a:prstGeom prst="rect">
            <a:avLst/>
          </a:prstGeom>
        </p:spPr>
      </p:pic>
      <p:pic>
        <p:nvPicPr>
          <p:cNvPr id="24" name="図 2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5C04984-C563-8C62-301D-03797EC84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836237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946142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1056046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813797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1033606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923701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4FA3F46-E7D6-0086-B93D-DA21399D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397" y="2889717"/>
            <a:ext cx="5502321" cy="392967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EF08855-0314-B014-0575-B2D7A329BD83}"/>
              </a:ext>
            </a:extLst>
          </p:cNvPr>
          <p:cNvSpPr txBox="1"/>
          <p:nvPr/>
        </p:nvSpPr>
        <p:spPr>
          <a:xfrm>
            <a:off x="2495844" y="2570582"/>
            <a:ext cx="8778240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7200" b="1">
                <a:ln>
                  <a:solidFill>
                    <a:schemeClr val="tx1"/>
                  </a:solidFill>
                </a:ln>
                <a:latin typeface="Tw Cen MT" panose="020B0602020104020603" pitchFamily="34" charset="0"/>
              </a:rPr>
              <a:t>183</a:t>
            </a:r>
            <a:r>
              <a:rPr kumimoji="1" lang="ja-JP" altLang="en-US" sz="4000" b="1">
                <a:ln>
                  <a:solidFill>
                    <a:schemeClr val="tx1"/>
                  </a:solidFill>
                </a:ln>
                <a:latin typeface="Tw Cen MT" panose="020B0602020104020603" pitchFamily="34" charset="0"/>
              </a:rPr>
              <a:t>店舗対応</a:t>
            </a:r>
          </a:p>
        </p:txBody>
      </p:sp>
      <p:pic>
        <p:nvPicPr>
          <p:cNvPr id="30" name="図 29" descr="テキスト&#10;&#10;自動的に生成された説明">
            <a:extLst>
              <a:ext uri="{FF2B5EF4-FFF2-40B4-BE49-F238E27FC236}">
                <a16:creationId xmlns:a16="http://schemas.microsoft.com/office/drawing/2014/main" id="{217F2688-823E-17CE-18C0-F72014CB9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29" y="1241333"/>
            <a:ext cx="2735711" cy="5549060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F057EB3-CBA6-0285-A928-A8E16987D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1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19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836237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946142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1056046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813797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1033606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923701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5" name="Picture 2" descr="Google マップ - ナビ、乗換案内 - Google Play のアプリ">
            <a:extLst>
              <a:ext uri="{FF2B5EF4-FFF2-40B4-BE49-F238E27FC236}">
                <a16:creationId xmlns:a16="http://schemas.microsoft.com/office/drawing/2014/main" id="{9D569150-B5AF-D578-3E44-591B8112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07" y="2940890"/>
            <a:ext cx="3577002" cy="357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グラフィックス 27" descr="戻る 単色塗りつぶし">
            <a:extLst>
              <a:ext uri="{FF2B5EF4-FFF2-40B4-BE49-F238E27FC236}">
                <a16:creationId xmlns:a16="http://schemas.microsoft.com/office/drawing/2014/main" id="{538E8576-BA15-CF8F-3EB7-4D90AA4DE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464736" flipV="1">
            <a:off x="6865038" y="4832935"/>
            <a:ext cx="1947892" cy="1947892"/>
          </a:xfrm>
          <a:prstGeom prst="rect">
            <a:avLst/>
          </a:prstGeom>
        </p:spPr>
      </p:pic>
      <p:pic>
        <p:nvPicPr>
          <p:cNvPr id="26" name="図 25" descr="テキスト&#10;&#10;自動的に生成された説明">
            <a:extLst>
              <a:ext uri="{FF2B5EF4-FFF2-40B4-BE49-F238E27FC236}">
                <a16:creationId xmlns:a16="http://schemas.microsoft.com/office/drawing/2014/main" id="{A436F9A2-8E0B-6548-BA3C-A87F8E588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29" y="1241333"/>
            <a:ext cx="2735711" cy="5549060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2D19C37-A328-6F1B-AB90-A7112D25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1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0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インスタ映えするおすすめのスポット｜インスタ映えするおすすめのスポット｜特集｜香川県観光協会公式サイト - うどん県旅ネット">
            <a:extLst>
              <a:ext uri="{FF2B5EF4-FFF2-40B4-BE49-F238E27FC236}">
                <a16:creationId xmlns:a16="http://schemas.microsoft.com/office/drawing/2014/main" id="{2C56BAEA-1014-A1FE-638D-B92E3E37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88" y="-25266"/>
            <a:ext cx="12224084" cy="81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4937F9-A590-B471-C8DE-3A0308703BB6}"/>
              </a:ext>
            </a:extLst>
          </p:cNvPr>
          <p:cNvSpPr txBox="1"/>
          <p:nvPr/>
        </p:nvSpPr>
        <p:spPr>
          <a:xfrm>
            <a:off x="-36092" y="-4506228"/>
            <a:ext cx="122260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9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39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0701DF-08DE-3B7A-61C4-125ACE3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751884" y="7823834"/>
            <a:ext cx="15657672" cy="610171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96AFF5-B1F0-ABCB-A33A-4D1448043E47}"/>
              </a:ext>
            </a:extLst>
          </p:cNvPr>
          <p:cNvSpPr/>
          <p:nvPr/>
        </p:nvSpPr>
        <p:spPr>
          <a:xfrm>
            <a:off x="-457200" y="-25266"/>
            <a:ext cx="12946380" cy="814938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43965-E6D0-6810-63BA-8437FBC1F242}"/>
              </a:ext>
            </a:extLst>
          </p:cNvPr>
          <p:cNvSpPr txBox="1"/>
          <p:nvPr/>
        </p:nvSpPr>
        <p:spPr>
          <a:xfrm>
            <a:off x="-828418" y="49221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51A44C-5B1C-890B-E285-E13800B54B39}"/>
              </a:ext>
            </a:extLst>
          </p:cNvPr>
          <p:cNvSpPr txBox="1"/>
          <p:nvPr/>
        </p:nvSpPr>
        <p:spPr>
          <a:xfrm>
            <a:off x="544933" y="459938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2C0672-9BF1-4240-4ACF-1138EDA0A900}"/>
              </a:ext>
            </a:extLst>
          </p:cNvPr>
          <p:cNvSpPr txBox="1"/>
          <p:nvPr/>
        </p:nvSpPr>
        <p:spPr>
          <a:xfrm>
            <a:off x="-1290217" y="494725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AC6198-38FB-5871-DACC-0DE5A5FD9F71}"/>
              </a:ext>
            </a:extLst>
          </p:cNvPr>
          <p:cNvSpPr txBox="1"/>
          <p:nvPr/>
        </p:nvSpPr>
        <p:spPr>
          <a:xfrm>
            <a:off x="-1633117" y="510461"/>
            <a:ext cx="35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kumimoji="1" lang="ja-JP" altLang="en-US" sz="6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5E5475-B24E-0BA2-986A-DB6448E5BED8}"/>
              </a:ext>
            </a:extLst>
          </p:cNvPr>
          <p:cNvSpPr txBox="1"/>
          <p:nvPr/>
        </p:nvSpPr>
        <p:spPr>
          <a:xfrm>
            <a:off x="-3543300" y="501418"/>
            <a:ext cx="172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>
                <a:solidFill>
                  <a:schemeClr val="bg1"/>
                </a:solidFill>
                <a:latin typeface="Tw Cen MT" panose="020B0602020104020603" pitchFamily="34" charset="0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76C2A0-DAB4-3AF8-4C77-85CDF035C85F}"/>
              </a:ext>
            </a:extLst>
          </p:cNvPr>
          <p:cNvSpPr txBox="1"/>
          <p:nvPr/>
        </p:nvSpPr>
        <p:spPr>
          <a:xfrm>
            <a:off x="359722" y="-12144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香 川 県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1BD9C6-11CC-CC09-1AF4-D6A593AA118D}"/>
              </a:ext>
            </a:extLst>
          </p:cNvPr>
          <p:cNvSpPr txBox="1"/>
          <p:nvPr/>
        </p:nvSpPr>
        <p:spPr>
          <a:xfrm>
            <a:off x="1626870" y="661584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搭 載 し た 機 能 の ご 紹 介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8C3B27-8D2B-D336-EDCB-4C3E74E9D91E}"/>
              </a:ext>
            </a:extLst>
          </p:cNvPr>
          <p:cNvSpPr txBox="1"/>
          <p:nvPr/>
        </p:nvSpPr>
        <p:spPr>
          <a:xfrm>
            <a:off x="731520" y="-717356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工 夫 し た と こ ろ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5DE920-156C-C15D-F6B6-C40B11750AD8}"/>
              </a:ext>
            </a:extLst>
          </p:cNvPr>
          <p:cNvSpPr txBox="1"/>
          <p:nvPr/>
        </p:nvSpPr>
        <p:spPr>
          <a:xfrm>
            <a:off x="731520" y="-69356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改 善 点 な ど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1BF0D-829C-1FB9-3021-7B776E5362BB}"/>
              </a:ext>
            </a:extLst>
          </p:cNvPr>
          <p:cNvSpPr txBox="1"/>
          <p:nvPr/>
        </p:nvSpPr>
        <p:spPr>
          <a:xfrm>
            <a:off x="4303496" y="718114"/>
            <a:ext cx="1222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KAGAWA</a:t>
            </a:r>
            <a:endParaRPr kumimoji="1" lang="ja-JP" altLang="en-US" sz="28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98EBE6-4BC4-270F-2FFE-D4B078FABEC6}"/>
              </a:ext>
            </a:extLst>
          </p:cNvPr>
          <p:cNvSpPr txBox="1"/>
          <p:nvPr/>
        </p:nvSpPr>
        <p:spPr>
          <a:xfrm>
            <a:off x="-38096" y="9960722"/>
            <a:ext cx="122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err="1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TwoGate</a:t>
            </a:r>
            <a:r>
              <a:rPr lang="ja-JP" altLang="en-US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 </a:t>
            </a:r>
            <a:r>
              <a:rPr lang="en-US" altLang="ja-JP" sz="4400">
                <a:solidFill>
                  <a:schemeClr val="bg1"/>
                </a:solidFill>
                <a:latin typeface="Tw Cen MT" panose="020B0602020104020603" pitchFamily="34" charset="0"/>
                <a:ea typeface="はんなり明朝" panose="02000600000000000000" pitchFamily="50" charset="-128"/>
                <a:cs typeface="Aldhabi" panose="020F0502020204030204" pitchFamily="2" charset="-78"/>
              </a:rPr>
              <a:t>Dev Camp 2023 Team H</a:t>
            </a:r>
            <a:endParaRPr kumimoji="1" lang="ja-JP" altLang="en-US" sz="4400">
              <a:solidFill>
                <a:schemeClr val="bg1"/>
              </a:solidFill>
              <a:latin typeface="Tw Cen MT" panose="020B0602020104020603" pitchFamily="34" charset="0"/>
              <a:ea typeface="はんなり明朝" panose="02000600000000000000" pitchFamily="50" charset="-128"/>
              <a:cs typeface="Aldhabi" panose="020F0502020204030204" pitchFamily="2" charset="-7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D2527B-CFEE-917C-78FF-3EEBDC99E6E0}"/>
              </a:ext>
            </a:extLst>
          </p:cNvPr>
          <p:cNvSpPr/>
          <p:nvPr/>
        </p:nvSpPr>
        <p:spPr>
          <a:xfrm>
            <a:off x="1497330" y="2264608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15D8C49-E6AC-82AE-9E98-F40107BF443B}"/>
              </a:ext>
            </a:extLst>
          </p:cNvPr>
          <p:cNvSpPr/>
          <p:nvPr/>
        </p:nvSpPr>
        <p:spPr>
          <a:xfrm>
            <a:off x="1497330" y="3363654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8D889F0-6309-D806-CE0D-8A39A0D7F5CD}"/>
              </a:ext>
            </a:extLst>
          </p:cNvPr>
          <p:cNvSpPr/>
          <p:nvPr/>
        </p:nvSpPr>
        <p:spPr>
          <a:xfrm>
            <a:off x="1497330" y="4462700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F7AFADB-F145-0F41-A4D7-C1E164DE072F}"/>
              </a:ext>
            </a:extLst>
          </p:cNvPr>
          <p:cNvSpPr/>
          <p:nvPr/>
        </p:nvSpPr>
        <p:spPr>
          <a:xfrm>
            <a:off x="1497330" y="5561745"/>
            <a:ext cx="259080" cy="259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02EEF9-541A-BC3D-3E36-132CC95194E8}"/>
              </a:ext>
            </a:extLst>
          </p:cNvPr>
          <p:cNvSpPr txBox="1"/>
          <p:nvPr/>
        </p:nvSpPr>
        <p:spPr>
          <a:xfrm>
            <a:off x="2179008" y="3139251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ス タ ン プ ラ リ ー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4DB855-CEDE-1CD3-CFAF-EF58775330CA}"/>
              </a:ext>
            </a:extLst>
          </p:cNvPr>
          <p:cNvSpPr txBox="1"/>
          <p:nvPr/>
        </p:nvSpPr>
        <p:spPr>
          <a:xfrm>
            <a:off x="2179008" y="2040205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う ど ん 店 舗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57BC1A-F94F-999D-B6B6-4FAD12331922}"/>
              </a:ext>
            </a:extLst>
          </p:cNvPr>
          <p:cNvSpPr txBox="1"/>
          <p:nvPr/>
        </p:nvSpPr>
        <p:spPr>
          <a:xfrm>
            <a:off x="2179008" y="5337342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お 土 産 検 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05B8C48-94F5-066C-C36F-1C03A1733E72}"/>
              </a:ext>
            </a:extLst>
          </p:cNvPr>
          <p:cNvSpPr txBox="1"/>
          <p:nvPr/>
        </p:nvSpPr>
        <p:spPr>
          <a:xfrm>
            <a:off x="2179008" y="4238297"/>
            <a:ext cx="8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bg1"/>
                </a:solidFill>
                <a:latin typeface="Tw Cen MT" panose="020B0602020104020603" pitchFamily="34" charset="0"/>
              </a:rPr>
              <a:t>観 光 地 検 索</a:t>
            </a:r>
            <a:endParaRPr kumimoji="1" lang="ja-JP" altLang="en-US" sz="4000" b="1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6" name="図 25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B9EAC83-CE33-BDDD-7849-00CC71512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82" y="1269875"/>
            <a:ext cx="2735710" cy="5549059"/>
          </a:xfrm>
          <a:prstGeom prst="rect">
            <a:avLst/>
          </a:prstGeom>
        </p:spPr>
      </p:pic>
      <p:pic>
        <p:nvPicPr>
          <p:cNvPr id="28" name="図 2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00B5451-2078-48E7-BB34-748C1031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22" y="1269874"/>
            <a:ext cx="2754970" cy="5588125"/>
          </a:xfrm>
          <a:prstGeom prst="rect">
            <a:avLst/>
          </a:prstGeom>
        </p:spPr>
      </p:pic>
      <p:pic>
        <p:nvPicPr>
          <p:cNvPr id="25" name="図 2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3B03B44-F2F1-AD27-637F-4FA736F65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651" y="1241334"/>
            <a:ext cx="2769041" cy="5616666"/>
          </a:xfrm>
          <a:prstGeom prst="rect">
            <a:avLst/>
          </a:prstGeom>
        </p:spPr>
      </p:pic>
      <p:pic>
        <p:nvPicPr>
          <p:cNvPr id="29" name="図 28" descr="アイコン&#10;&#10;自動的に生成された説明">
            <a:extLst>
              <a:ext uri="{FF2B5EF4-FFF2-40B4-BE49-F238E27FC236}">
                <a16:creationId xmlns:a16="http://schemas.microsoft.com/office/drawing/2014/main" id="{4D1BE43B-6525-4B57-4810-40E6DB700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227" y="3405088"/>
            <a:ext cx="815217" cy="815217"/>
          </a:xfrm>
          <a:prstGeom prst="rect">
            <a:avLst/>
          </a:prstGeom>
        </p:spPr>
      </p:pic>
      <p:pic>
        <p:nvPicPr>
          <p:cNvPr id="30" name="図 29" descr="テキスト&#10;&#10;自動的に生成された説明">
            <a:extLst>
              <a:ext uri="{FF2B5EF4-FFF2-40B4-BE49-F238E27FC236}">
                <a16:creationId xmlns:a16="http://schemas.microsoft.com/office/drawing/2014/main" id="{E189BD19-7DB4-73C5-BA87-5416BDDEE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233" y="1247014"/>
            <a:ext cx="2735711" cy="5549060"/>
          </a:xfrm>
          <a:prstGeom prst="rect">
            <a:avLst/>
          </a:prstGeom>
        </p:spPr>
      </p:pic>
      <p:pic>
        <p:nvPicPr>
          <p:cNvPr id="27" name="図 2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9712EE7-EF72-1FDF-8A7E-137CDDA77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51" y="1241334"/>
            <a:ext cx="2749781" cy="5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7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g21287_香川</dc:creator>
  <cp:revision>1</cp:revision>
  <dcterms:created xsi:type="dcterms:W3CDTF">2023-08-25T05:25:41Z</dcterms:created>
  <dcterms:modified xsi:type="dcterms:W3CDTF">2023-08-28T07:42:01Z</dcterms:modified>
</cp:coreProperties>
</file>